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Roboto Thin"/>
      <p:regular r:id="rId8"/>
      <p:bold r:id="rId9"/>
      <p:italic r:id="rId10"/>
      <p:boldItalic r:id="rId11"/>
    </p:embeddedFont>
    <p:embeddedFont>
      <p:font typeface="Roboto"/>
      <p:regular r:id="rId12"/>
      <p:bold r:id="rId13"/>
      <p:italic r:id="rId14"/>
      <p:boldItalic r:id="rId15"/>
    </p:embeddedFont>
    <p:embeddedFont>
      <p:font typeface="Roboto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Thin-boldItalic.fntdata"/><Relationship Id="rId10" Type="http://schemas.openxmlformats.org/officeDocument/2006/relationships/font" Target="fonts/RobotoThin-italic.fntdata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Thin-bold.fntdata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RobotoMedium-bold.fntdata"/><Relationship Id="rId16" Type="http://schemas.openxmlformats.org/officeDocument/2006/relationships/font" Target="fonts/Roboto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Medium-italic.fntdata"/><Relationship Id="rId7" Type="http://schemas.openxmlformats.org/officeDocument/2006/relationships/slide" Target="slides/slide2.xml"/><Relationship Id="rId8" Type="http://schemas.openxmlformats.org/officeDocument/2006/relationships/font" Target="fonts/RobotoTh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e2b086a757_0_27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e2b086a757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45329" y="373850"/>
            <a:ext cx="64746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100">
                <a:solidFill>
                  <a:srgbClr val="1D1D1B"/>
                </a:solidFill>
                <a:latin typeface="Roboto"/>
                <a:ea typeface="Roboto"/>
                <a:cs typeface="Roboto"/>
                <a:sym typeface="Roboto"/>
              </a:rPr>
              <a:t>Training </a:t>
            </a:r>
            <a:r>
              <a:rPr lang="uk" sz="5100">
                <a:solidFill>
                  <a:srgbClr val="FCC101"/>
                </a:solidFill>
                <a:latin typeface="Roboto Thin"/>
                <a:ea typeface="Roboto Thin"/>
                <a:cs typeface="Roboto Thin"/>
                <a:sym typeface="Roboto Thin"/>
              </a:rPr>
              <a:t>Checklist</a:t>
            </a:r>
            <a:endParaRPr sz="5100">
              <a:solidFill>
                <a:srgbClr val="FCC101"/>
              </a:solidFill>
              <a:latin typeface="Roboto Thin"/>
              <a:ea typeface="Roboto Thin"/>
              <a:cs typeface="Roboto Thin"/>
              <a:sym typeface="Roboto Thin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45325" y="1426875"/>
            <a:ext cx="6478050" cy="972413"/>
            <a:chOff x="545325" y="1426875"/>
            <a:chExt cx="6478050" cy="972413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545327" y="1426875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TRAINING PROGRAM DETAILS: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545325" y="1771500"/>
              <a:ext cx="6478050" cy="627788"/>
              <a:chOff x="545325" y="1771500"/>
              <a:chExt cx="6478050" cy="627788"/>
            </a:xfrm>
          </p:grpSpPr>
          <p:grpSp>
            <p:nvGrpSpPr>
              <p:cNvPr id="58" name="Google Shape;58;p13"/>
              <p:cNvGrpSpPr/>
              <p:nvPr/>
            </p:nvGrpSpPr>
            <p:grpSpPr>
              <a:xfrm>
                <a:off x="545326" y="1771500"/>
                <a:ext cx="3183799" cy="153900"/>
                <a:chOff x="545326" y="1771500"/>
                <a:chExt cx="3183799" cy="153900"/>
              </a:xfrm>
            </p:grpSpPr>
            <p:grpSp>
              <p:nvGrpSpPr>
                <p:cNvPr id="59" name="Google Shape;59;p13"/>
                <p:cNvGrpSpPr/>
                <p:nvPr/>
              </p:nvGrpSpPr>
              <p:grpSpPr>
                <a:xfrm>
                  <a:off x="545326" y="1771500"/>
                  <a:ext cx="3183699" cy="153900"/>
                  <a:chOff x="545326" y="1771500"/>
                  <a:chExt cx="3183699" cy="153900"/>
                </a:xfrm>
              </p:grpSpPr>
              <p:sp>
                <p:nvSpPr>
                  <p:cNvPr id="60" name="Google Shape;60;p13"/>
                  <p:cNvSpPr txBox="1"/>
                  <p:nvPr/>
                </p:nvSpPr>
                <p:spPr>
                  <a:xfrm>
                    <a:off x="545326" y="1771500"/>
                    <a:ext cx="1426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Training Program Name: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61" name="Google Shape;61;p13"/>
                  <p:cNvCxnSpPr/>
                  <p:nvPr/>
                </p:nvCxnSpPr>
                <p:spPr>
                  <a:xfrm>
                    <a:off x="1943425" y="1917125"/>
                    <a:ext cx="17856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62" name="Google Shape;62;p13"/>
                <p:cNvSpPr txBox="1"/>
                <p:nvPr/>
              </p:nvSpPr>
              <p:spPr>
                <a:xfrm>
                  <a:off x="1975925" y="1771500"/>
                  <a:ext cx="1753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63" name="Google Shape;63;p13"/>
              <p:cNvGrpSpPr/>
              <p:nvPr/>
            </p:nvGrpSpPr>
            <p:grpSpPr>
              <a:xfrm>
                <a:off x="545325" y="1997869"/>
                <a:ext cx="3183850" cy="164425"/>
                <a:chOff x="545325" y="1997575"/>
                <a:chExt cx="3183850" cy="164425"/>
              </a:xfrm>
            </p:grpSpPr>
            <p:grpSp>
              <p:nvGrpSpPr>
                <p:cNvPr id="64" name="Google Shape;64;p13"/>
                <p:cNvGrpSpPr/>
                <p:nvPr/>
              </p:nvGrpSpPr>
              <p:grpSpPr>
                <a:xfrm>
                  <a:off x="545325" y="2008100"/>
                  <a:ext cx="3183850" cy="153900"/>
                  <a:chOff x="545325" y="1771500"/>
                  <a:chExt cx="3183850" cy="153900"/>
                </a:xfrm>
              </p:grpSpPr>
              <p:sp>
                <p:nvSpPr>
                  <p:cNvPr id="65" name="Google Shape;65;p13"/>
                  <p:cNvSpPr txBox="1"/>
                  <p:nvPr/>
                </p:nvSpPr>
                <p:spPr>
                  <a:xfrm>
                    <a:off x="545325" y="1771500"/>
                    <a:ext cx="11250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Training Start Date: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66" name="Google Shape;66;p13"/>
                  <p:cNvCxnSpPr/>
                  <p:nvPr/>
                </p:nvCxnSpPr>
                <p:spPr>
                  <a:xfrm>
                    <a:off x="1658275" y="1917125"/>
                    <a:ext cx="2070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67" name="Google Shape;67;p13"/>
                <p:cNvSpPr txBox="1"/>
                <p:nvPr/>
              </p:nvSpPr>
              <p:spPr>
                <a:xfrm>
                  <a:off x="1664100" y="1997575"/>
                  <a:ext cx="2064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545325" y="2234763"/>
                <a:ext cx="6478050" cy="164525"/>
                <a:chOff x="545325" y="2242175"/>
                <a:chExt cx="6478050" cy="164525"/>
              </a:xfrm>
            </p:grpSpPr>
            <p:grpSp>
              <p:nvGrpSpPr>
                <p:cNvPr id="69" name="Google Shape;69;p13"/>
                <p:cNvGrpSpPr/>
                <p:nvPr/>
              </p:nvGrpSpPr>
              <p:grpSpPr>
                <a:xfrm>
                  <a:off x="545325" y="2252800"/>
                  <a:ext cx="6478050" cy="153900"/>
                  <a:chOff x="545325" y="1771500"/>
                  <a:chExt cx="6478050" cy="153900"/>
                </a:xfrm>
              </p:grpSpPr>
              <p:sp>
                <p:nvSpPr>
                  <p:cNvPr id="70" name="Google Shape;70;p13"/>
                  <p:cNvSpPr txBox="1"/>
                  <p:nvPr/>
                </p:nvSpPr>
                <p:spPr>
                  <a:xfrm>
                    <a:off x="545325" y="1771500"/>
                    <a:ext cx="1011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Trainee Name(s):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71" name="Google Shape;71;p13"/>
                  <p:cNvCxnSpPr/>
                  <p:nvPr/>
                </p:nvCxnSpPr>
                <p:spPr>
                  <a:xfrm>
                    <a:off x="1551075" y="1917125"/>
                    <a:ext cx="5472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72" name="Google Shape;72;p13"/>
                <p:cNvSpPr txBox="1"/>
                <p:nvPr/>
              </p:nvSpPr>
              <p:spPr>
                <a:xfrm>
                  <a:off x="1564025" y="2242175"/>
                  <a:ext cx="54558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73" name="Google Shape;73;p13"/>
              <p:cNvGrpSpPr/>
              <p:nvPr/>
            </p:nvGrpSpPr>
            <p:grpSpPr>
              <a:xfrm>
                <a:off x="3951801" y="1771500"/>
                <a:ext cx="3070147" cy="153900"/>
                <a:chOff x="659039" y="1771500"/>
                <a:chExt cx="3070147" cy="153900"/>
              </a:xfrm>
            </p:grpSpPr>
            <p:grpSp>
              <p:nvGrpSpPr>
                <p:cNvPr id="74" name="Google Shape;74;p13"/>
                <p:cNvGrpSpPr/>
                <p:nvPr/>
              </p:nvGrpSpPr>
              <p:grpSpPr>
                <a:xfrm>
                  <a:off x="659039" y="1771500"/>
                  <a:ext cx="3069974" cy="153900"/>
                  <a:chOff x="659039" y="1771500"/>
                  <a:chExt cx="3069974" cy="153900"/>
                </a:xfrm>
              </p:grpSpPr>
              <p:sp>
                <p:nvSpPr>
                  <p:cNvPr id="75" name="Google Shape;75;p13"/>
                  <p:cNvSpPr txBox="1"/>
                  <p:nvPr/>
                </p:nvSpPr>
                <p:spPr>
                  <a:xfrm>
                    <a:off x="659039" y="1771500"/>
                    <a:ext cx="1053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Training End Date: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76" name="Google Shape;76;p13"/>
                  <p:cNvCxnSpPr/>
                  <p:nvPr/>
                </p:nvCxnSpPr>
                <p:spPr>
                  <a:xfrm>
                    <a:off x="1703413" y="1917125"/>
                    <a:ext cx="20256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77" name="Google Shape;77;p13"/>
                <p:cNvSpPr txBox="1"/>
                <p:nvPr/>
              </p:nvSpPr>
              <p:spPr>
                <a:xfrm>
                  <a:off x="1708086" y="1771500"/>
                  <a:ext cx="2021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78" name="Google Shape;78;p13"/>
              <p:cNvGrpSpPr/>
              <p:nvPr/>
            </p:nvGrpSpPr>
            <p:grpSpPr>
              <a:xfrm>
                <a:off x="3956899" y="1997875"/>
                <a:ext cx="3064901" cy="164425"/>
                <a:chOff x="664136" y="1997581"/>
                <a:chExt cx="3064901" cy="164425"/>
              </a:xfrm>
            </p:grpSpPr>
            <p:grpSp>
              <p:nvGrpSpPr>
                <p:cNvPr id="79" name="Google Shape;79;p13"/>
                <p:cNvGrpSpPr/>
                <p:nvPr/>
              </p:nvGrpSpPr>
              <p:grpSpPr>
                <a:xfrm>
                  <a:off x="664136" y="2008106"/>
                  <a:ext cx="3064901" cy="153900"/>
                  <a:chOff x="664136" y="1771506"/>
                  <a:chExt cx="3064901" cy="153900"/>
                </a:xfrm>
              </p:grpSpPr>
              <p:sp>
                <p:nvSpPr>
                  <p:cNvPr id="80" name="Google Shape;80;p13"/>
                  <p:cNvSpPr txBox="1"/>
                  <p:nvPr/>
                </p:nvSpPr>
                <p:spPr>
                  <a:xfrm>
                    <a:off x="664136" y="1771506"/>
                    <a:ext cx="9744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Trainer Name(s):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81" name="Google Shape;81;p13"/>
                  <p:cNvCxnSpPr/>
                  <p:nvPr/>
                </p:nvCxnSpPr>
                <p:spPr>
                  <a:xfrm>
                    <a:off x="1644338" y="1917131"/>
                    <a:ext cx="20847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82" name="Google Shape;82;p13"/>
                <p:cNvSpPr txBox="1"/>
                <p:nvPr/>
              </p:nvSpPr>
              <p:spPr>
                <a:xfrm>
                  <a:off x="1644337" y="1997581"/>
                  <a:ext cx="20847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</p:grpSp>
      </p:grpSp>
      <p:grpSp>
        <p:nvGrpSpPr>
          <p:cNvPr id="83" name="Google Shape;83;p13"/>
          <p:cNvGrpSpPr/>
          <p:nvPr/>
        </p:nvGrpSpPr>
        <p:grpSpPr>
          <a:xfrm>
            <a:off x="545250" y="2619000"/>
            <a:ext cx="6479100" cy="4285200"/>
            <a:chOff x="545250" y="2619000"/>
            <a:chExt cx="6479100" cy="4285200"/>
          </a:xfrm>
        </p:grpSpPr>
        <p:cxnSp>
          <p:nvCxnSpPr>
            <p:cNvPr id="84" name="Google Shape;84;p13"/>
            <p:cNvCxnSpPr/>
            <p:nvPr/>
          </p:nvCxnSpPr>
          <p:spPr>
            <a:xfrm>
              <a:off x="2158325" y="2877600"/>
              <a:ext cx="0" cy="40266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5" name="Google Shape;85;p13"/>
            <p:cNvCxnSpPr/>
            <p:nvPr/>
          </p:nvCxnSpPr>
          <p:spPr>
            <a:xfrm>
              <a:off x="3642125" y="2877600"/>
              <a:ext cx="0" cy="40266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6" name="Google Shape;86;p13"/>
            <p:cNvCxnSpPr/>
            <p:nvPr/>
          </p:nvCxnSpPr>
          <p:spPr>
            <a:xfrm>
              <a:off x="4948825" y="2877600"/>
              <a:ext cx="0" cy="40266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>
              <a:off x="6212450" y="2877600"/>
              <a:ext cx="0" cy="40266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88" name="Google Shape;88;p13"/>
            <p:cNvSpPr txBox="1"/>
            <p:nvPr/>
          </p:nvSpPr>
          <p:spPr>
            <a:xfrm>
              <a:off x="545327" y="2619000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TRAINING MODULES AND TASKS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89" name="Google Shape;89;p13"/>
            <p:cNvCxnSpPr/>
            <p:nvPr/>
          </p:nvCxnSpPr>
          <p:spPr>
            <a:xfrm>
              <a:off x="545250" y="2877684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545250" y="3167134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1" name="Google Shape;91;p13"/>
            <p:cNvSpPr txBox="1"/>
            <p:nvPr/>
          </p:nvSpPr>
          <p:spPr>
            <a:xfrm>
              <a:off x="605900" y="2945450"/>
              <a:ext cx="145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Task/Module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2" name="Google Shape;92;p13"/>
            <p:cNvSpPr txBox="1"/>
            <p:nvPr/>
          </p:nvSpPr>
          <p:spPr>
            <a:xfrm>
              <a:off x="2241650" y="2945450"/>
              <a:ext cx="1366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Description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3719200" y="2945450"/>
              <a:ext cx="1204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Responsible Party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5021725" y="2945450"/>
              <a:ext cx="116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Completion Date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6280500" y="2945450"/>
              <a:ext cx="74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Signature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cxnSp>
          <p:nvCxnSpPr>
            <p:cNvPr id="96" name="Google Shape;96;p13"/>
            <p:cNvCxnSpPr/>
            <p:nvPr/>
          </p:nvCxnSpPr>
          <p:spPr>
            <a:xfrm>
              <a:off x="545250" y="6903859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7" name="Google Shape;97;p13"/>
            <p:cNvCxnSpPr/>
            <p:nvPr/>
          </p:nvCxnSpPr>
          <p:spPr>
            <a:xfrm>
              <a:off x="545250" y="3454575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545250" y="3742015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545250" y="4029455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545250" y="4316896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545250" y="4604336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545250" y="489177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>
              <a:off x="545250" y="517921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545250" y="546665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5" name="Google Shape;105;p13"/>
            <p:cNvCxnSpPr/>
            <p:nvPr/>
          </p:nvCxnSpPr>
          <p:spPr>
            <a:xfrm>
              <a:off x="545250" y="5754098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6" name="Google Shape;106;p13"/>
            <p:cNvCxnSpPr/>
            <p:nvPr/>
          </p:nvCxnSpPr>
          <p:spPr>
            <a:xfrm>
              <a:off x="545250" y="6041538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7" name="Google Shape;107;p13"/>
            <p:cNvCxnSpPr/>
            <p:nvPr/>
          </p:nvCxnSpPr>
          <p:spPr>
            <a:xfrm>
              <a:off x="545250" y="6328979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8" name="Google Shape;108;p13"/>
            <p:cNvCxnSpPr/>
            <p:nvPr/>
          </p:nvCxnSpPr>
          <p:spPr>
            <a:xfrm>
              <a:off x="545250" y="6616419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9" name="Google Shape;109;p13"/>
            <p:cNvGrpSpPr/>
            <p:nvPr/>
          </p:nvGrpSpPr>
          <p:grpSpPr>
            <a:xfrm>
              <a:off x="605900" y="3241554"/>
              <a:ext cx="6418300" cy="138600"/>
              <a:chOff x="605900" y="3237727"/>
              <a:chExt cx="6418300" cy="1386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Introduction to Training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605900" y="3528995"/>
              <a:ext cx="6418300" cy="138600"/>
              <a:chOff x="605900" y="3237727"/>
              <a:chExt cx="6418300" cy="13860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Company Policies Overview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605900" y="3816435"/>
              <a:ext cx="6418300" cy="138600"/>
              <a:chOff x="605900" y="3237727"/>
              <a:chExt cx="6418300" cy="1386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1: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605900" y="4103876"/>
              <a:ext cx="6418300" cy="138600"/>
              <a:chOff x="605900" y="3237727"/>
              <a:chExt cx="6418300" cy="1386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2: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605900" y="4391316"/>
              <a:ext cx="6418300" cy="138600"/>
              <a:chOff x="605900" y="3237727"/>
              <a:chExt cx="6418300" cy="1386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3: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7" name="Google Shape;137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39" name="Google Shape;139;p13"/>
            <p:cNvGrpSpPr/>
            <p:nvPr/>
          </p:nvGrpSpPr>
          <p:grpSpPr>
            <a:xfrm>
              <a:off x="605900" y="4678756"/>
              <a:ext cx="6418300" cy="138600"/>
              <a:chOff x="605900" y="3237727"/>
              <a:chExt cx="6418300" cy="1386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Safety Procedures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605900" y="4966197"/>
              <a:ext cx="6418300" cy="138600"/>
              <a:chOff x="605900" y="3237727"/>
              <a:chExt cx="6418300" cy="1386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Hands-on Activity 1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605900" y="5253637"/>
              <a:ext cx="6418300" cy="138600"/>
              <a:chOff x="605900" y="3237727"/>
              <a:chExt cx="6418300" cy="13860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Hands-on Activity 2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5" name="Google Shape;155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6" name="Google Shape;156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57" name="Google Shape;157;p13"/>
            <p:cNvGrpSpPr/>
            <p:nvPr/>
          </p:nvGrpSpPr>
          <p:grpSpPr>
            <a:xfrm>
              <a:off x="605900" y="5541078"/>
              <a:ext cx="6418300" cy="138600"/>
              <a:chOff x="605900" y="3237727"/>
              <a:chExt cx="6418300" cy="138600"/>
            </a:xfrm>
          </p:grpSpPr>
          <p:sp>
            <p:nvSpPr>
              <p:cNvPr id="158" name="Google Shape;158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Assessment and Evaluation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59" name="Google Shape;159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1" name="Google Shape;161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63" name="Google Shape;163;p13"/>
            <p:cNvGrpSpPr/>
            <p:nvPr/>
          </p:nvGrpSpPr>
          <p:grpSpPr>
            <a:xfrm>
              <a:off x="605900" y="5828518"/>
              <a:ext cx="6418300" cy="138600"/>
              <a:chOff x="605900" y="3237727"/>
              <a:chExt cx="6418300" cy="138600"/>
            </a:xfrm>
          </p:grpSpPr>
          <p:sp>
            <p:nvSpPr>
              <p:cNvPr id="164" name="Google Shape;164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Feedback Collection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5" name="Google Shape;165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69" name="Google Shape;169;p13"/>
            <p:cNvGrpSpPr/>
            <p:nvPr/>
          </p:nvGrpSpPr>
          <p:grpSpPr>
            <a:xfrm>
              <a:off x="605900" y="6115958"/>
              <a:ext cx="6418300" cy="138600"/>
              <a:chOff x="605900" y="3237727"/>
              <a:chExt cx="6418300" cy="138600"/>
            </a:xfrm>
          </p:grpSpPr>
          <p:sp>
            <p:nvSpPr>
              <p:cNvPr id="170" name="Google Shape;170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Follow-Up Actions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4" name="Google Shape;174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75" name="Google Shape;175;p13"/>
            <p:cNvGrpSpPr/>
            <p:nvPr/>
          </p:nvGrpSpPr>
          <p:grpSpPr>
            <a:xfrm>
              <a:off x="605900" y="6403399"/>
              <a:ext cx="6418300" cy="138600"/>
              <a:chOff x="605900" y="3237727"/>
              <a:chExt cx="6418300" cy="138600"/>
            </a:xfrm>
          </p:grpSpPr>
          <p:sp>
            <p:nvSpPr>
              <p:cNvPr id="176" name="Google Shape;176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Task/Module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7" name="Google Shape;177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8" name="Google Shape;178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79" name="Google Shape;17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80" name="Google Shape;18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181" name="Google Shape;181;p13"/>
            <p:cNvGrpSpPr/>
            <p:nvPr/>
          </p:nvGrpSpPr>
          <p:grpSpPr>
            <a:xfrm>
              <a:off x="605900" y="6690839"/>
              <a:ext cx="6418300" cy="138600"/>
              <a:chOff x="605900" y="3237727"/>
              <a:chExt cx="6418300" cy="138600"/>
            </a:xfrm>
          </p:grpSpPr>
          <p:sp>
            <p:nvSpPr>
              <p:cNvPr id="182" name="Google Shape;182;p13"/>
              <p:cNvSpPr txBox="1"/>
              <p:nvPr/>
            </p:nvSpPr>
            <p:spPr>
              <a:xfrm>
                <a:off x="2241650" y="3237727"/>
                <a:ext cx="1366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83" name="Google Shape;183;p13"/>
              <p:cNvSpPr txBox="1"/>
              <p:nvPr/>
            </p:nvSpPr>
            <p:spPr>
              <a:xfrm>
                <a:off x="3719200" y="3237727"/>
                <a:ext cx="1204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84" name="Google Shape;184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85" name="Google Shape;185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186" name="Google Shape;186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</p:grpSp>
      <p:grpSp>
        <p:nvGrpSpPr>
          <p:cNvPr id="187" name="Google Shape;187;p13"/>
          <p:cNvGrpSpPr/>
          <p:nvPr/>
        </p:nvGrpSpPr>
        <p:grpSpPr>
          <a:xfrm>
            <a:off x="545325" y="7123895"/>
            <a:ext cx="6479100" cy="2847657"/>
            <a:chOff x="545250" y="7123895"/>
            <a:chExt cx="6479100" cy="2847657"/>
          </a:xfrm>
        </p:grpSpPr>
        <p:cxnSp>
          <p:nvCxnSpPr>
            <p:cNvPr id="188" name="Google Shape;188;p13"/>
            <p:cNvCxnSpPr/>
            <p:nvPr/>
          </p:nvCxnSpPr>
          <p:spPr>
            <a:xfrm>
              <a:off x="2158325" y="7382498"/>
              <a:ext cx="0" cy="2589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4948825" y="7382498"/>
              <a:ext cx="0" cy="2589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3"/>
            <p:cNvCxnSpPr/>
            <p:nvPr/>
          </p:nvCxnSpPr>
          <p:spPr>
            <a:xfrm>
              <a:off x="6212450" y="7382498"/>
              <a:ext cx="0" cy="2589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1" name="Google Shape;191;p13"/>
            <p:cNvSpPr txBox="1"/>
            <p:nvPr/>
          </p:nvSpPr>
          <p:spPr>
            <a:xfrm>
              <a:off x="545327" y="7123895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TRAINING MATERIALS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92" name="Google Shape;192;p13"/>
            <p:cNvCxnSpPr/>
            <p:nvPr/>
          </p:nvCxnSpPr>
          <p:spPr>
            <a:xfrm>
              <a:off x="545250" y="7382580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3" name="Google Shape;193;p13"/>
            <p:cNvCxnSpPr/>
            <p:nvPr/>
          </p:nvCxnSpPr>
          <p:spPr>
            <a:xfrm>
              <a:off x="545250" y="7672030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4" name="Google Shape;194;p13"/>
            <p:cNvSpPr txBox="1"/>
            <p:nvPr/>
          </p:nvSpPr>
          <p:spPr>
            <a:xfrm>
              <a:off x="605900" y="7450345"/>
              <a:ext cx="145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Material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95" name="Google Shape;195;p13"/>
            <p:cNvSpPr txBox="1"/>
            <p:nvPr/>
          </p:nvSpPr>
          <p:spPr>
            <a:xfrm>
              <a:off x="2241650" y="7450350"/>
              <a:ext cx="2622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Description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96" name="Google Shape;196;p13"/>
            <p:cNvSpPr txBox="1"/>
            <p:nvPr/>
          </p:nvSpPr>
          <p:spPr>
            <a:xfrm>
              <a:off x="5021725" y="7450345"/>
              <a:ext cx="116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Prepared By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197" name="Google Shape;197;p13"/>
            <p:cNvSpPr txBox="1"/>
            <p:nvPr/>
          </p:nvSpPr>
          <p:spPr>
            <a:xfrm>
              <a:off x="6280500" y="7450345"/>
              <a:ext cx="74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Availability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cxnSp>
          <p:nvCxnSpPr>
            <p:cNvPr id="198" name="Google Shape;198;p13"/>
            <p:cNvCxnSpPr/>
            <p:nvPr/>
          </p:nvCxnSpPr>
          <p:spPr>
            <a:xfrm>
              <a:off x="545250" y="7959470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9" name="Google Shape;199;p13"/>
            <p:cNvCxnSpPr/>
            <p:nvPr/>
          </p:nvCxnSpPr>
          <p:spPr>
            <a:xfrm>
              <a:off x="545250" y="8246910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0" name="Google Shape;200;p13"/>
            <p:cNvCxnSpPr/>
            <p:nvPr/>
          </p:nvCxnSpPr>
          <p:spPr>
            <a:xfrm>
              <a:off x="545250" y="8534351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1" name="Google Shape;201;p13"/>
            <p:cNvCxnSpPr/>
            <p:nvPr/>
          </p:nvCxnSpPr>
          <p:spPr>
            <a:xfrm>
              <a:off x="545250" y="8821791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2" name="Google Shape;202;p13"/>
            <p:cNvCxnSpPr/>
            <p:nvPr/>
          </p:nvCxnSpPr>
          <p:spPr>
            <a:xfrm>
              <a:off x="545250" y="9109232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3" name="Google Shape;203;p13"/>
            <p:cNvCxnSpPr/>
            <p:nvPr/>
          </p:nvCxnSpPr>
          <p:spPr>
            <a:xfrm>
              <a:off x="545250" y="9396672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4" name="Google Shape;204;p13"/>
            <p:cNvCxnSpPr/>
            <p:nvPr/>
          </p:nvCxnSpPr>
          <p:spPr>
            <a:xfrm>
              <a:off x="545250" y="9684112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5" name="Google Shape;205;p13"/>
            <p:cNvCxnSpPr/>
            <p:nvPr/>
          </p:nvCxnSpPr>
          <p:spPr>
            <a:xfrm>
              <a:off x="545250" y="9971553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06" name="Google Shape;206;p13"/>
            <p:cNvGrpSpPr/>
            <p:nvPr/>
          </p:nvGrpSpPr>
          <p:grpSpPr>
            <a:xfrm>
              <a:off x="605900" y="7746450"/>
              <a:ext cx="6418300" cy="138603"/>
              <a:chOff x="605900" y="3237727"/>
              <a:chExt cx="6418300" cy="138603"/>
            </a:xfrm>
          </p:grpSpPr>
          <p:sp>
            <p:nvSpPr>
              <p:cNvPr id="207" name="Google Shape;207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Introduction to Training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08" name="Google Shape;208;p13"/>
              <p:cNvSpPr txBox="1"/>
              <p:nvPr/>
            </p:nvSpPr>
            <p:spPr>
              <a:xfrm>
                <a:off x="2241650" y="3237730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09" name="Google Shape;20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0" name="Google Shape;21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11" name="Google Shape;211;p13"/>
            <p:cNvGrpSpPr/>
            <p:nvPr/>
          </p:nvGrpSpPr>
          <p:grpSpPr>
            <a:xfrm>
              <a:off x="605900" y="8033890"/>
              <a:ext cx="6418300" cy="138602"/>
              <a:chOff x="605900" y="3237727"/>
              <a:chExt cx="6418300" cy="138602"/>
            </a:xfrm>
          </p:grpSpPr>
          <p:sp>
            <p:nvSpPr>
              <p:cNvPr id="212" name="Google Shape;21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Company Policies Overview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3" name="Google Shape;213;p13"/>
              <p:cNvSpPr txBox="1"/>
              <p:nvPr/>
            </p:nvSpPr>
            <p:spPr>
              <a:xfrm>
                <a:off x="2241650" y="3237729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4" name="Google Shape;214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5" name="Google Shape;215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16" name="Google Shape;216;p13"/>
            <p:cNvGrpSpPr/>
            <p:nvPr/>
          </p:nvGrpSpPr>
          <p:grpSpPr>
            <a:xfrm>
              <a:off x="605900" y="8321331"/>
              <a:ext cx="6418300" cy="138600"/>
              <a:chOff x="605900" y="3237727"/>
              <a:chExt cx="6418300" cy="138600"/>
            </a:xfrm>
          </p:grpSpPr>
          <p:sp>
            <p:nvSpPr>
              <p:cNvPr id="217" name="Google Shape;217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1: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8" name="Google Shape;218;p13"/>
              <p:cNvSpPr txBox="1"/>
              <p:nvPr/>
            </p:nvSpPr>
            <p:spPr>
              <a:xfrm>
                <a:off x="2241650" y="3237728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19" name="Google Shape;21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0" name="Google Shape;22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21" name="Google Shape;221;p13"/>
            <p:cNvGrpSpPr/>
            <p:nvPr/>
          </p:nvGrpSpPr>
          <p:grpSpPr>
            <a:xfrm>
              <a:off x="605900" y="8608770"/>
              <a:ext cx="6418300" cy="138601"/>
              <a:chOff x="605900" y="3237726"/>
              <a:chExt cx="6418300" cy="138601"/>
            </a:xfrm>
          </p:grpSpPr>
          <p:sp>
            <p:nvSpPr>
              <p:cNvPr id="222" name="Google Shape;22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2: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3" name="Google Shape;223;p13"/>
              <p:cNvSpPr txBox="1"/>
              <p:nvPr/>
            </p:nvSpPr>
            <p:spPr>
              <a:xfrm>
                <a:off x="2241650" y="3237726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4" name="Google Shape;224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5" name="Google Shape;225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26" name="Google Shape;226;p13"/>
            <p:cNvGrpSpPr/>
            <p:nvPr/>
          </p:nvGrpSpPr>
          <p:grpSpPr>
            <a:xfrm>
              <a:off x="605900" y="8896209"/>
              <a:ext cx="6418300" cy="138603"/>
              <a:chOff x="605900" y="3237725"/>
              <a:chExt cx="6418300" cy="138603"/>
            </a:xfrm>
          </p:grpSpPr>
          <p:sp>
            <p:nvSpPr>
              <p:cNvPr id="227" name="Google Shape;227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Module 3: [Module Name]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8" name="Google Shape;228;p13"/>
              <p:cNvSpPr txBox="1"/>
              <p:nvPr/>
            </p:nvSpPr>
            <p:spPr>
              <a:xfrm>
                <a:off x="2241650" y="3237725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29" name="Google Shape;22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0" name="Google Shape;23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31" name="Google Shape;231;p13"/>
            <p:cNvGrpSpPr/>
            <p:nvPr/>
          </p:nvGrpSpPr>
          <p:grpSpPr>
            <a:xfrm>
              <a:off x="605900" y="9183648"/>
              <a:ext cx="6418300" cy="138604"/>
              <a:chOff x="605900" y="3237723"/>
              <a:chExt cx="6418300" cy="138604"/>
            </a:xfrm>
          </p:grpSpPr>
          <p:sp>
            <p:nvSpPr>
              <p:cNvPr id="232" name="Google Shape;23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Safety Procedures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3" name="Google Shape;233;p13"/>
              <p:cNvSpPr txBox="1"/>
              <p:nvPr/>
            </p:nvSpPr>
            <p:spPr>
              <a:xfrm>
                <a:off x="2241650" y="3237723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4" name="Google Shape;234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5" name="Google Shape;235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36" name="Google Shape;236;p13"/>
            <p:cNvGrpSpPr/>
            <p:nvPr/>
          </p:nvGrpSpPr>
          <p:grpSpPr>
            <a:xfrm>
              <a:off x="605900" y="9471087"/>
              <a:ext cx="6418300" cy="138605"/>
              <a:chOff x="605900" y="3237722"/>
              <a:chExt cx="6418300" cy="138605"/>
            </a:xfrm>
          </p:grpSpPr>
          <p:sp>
            <p:nvSpPr>
              <p:cNvPr id="237" name="Google Shape;237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Hands-on Activity 1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8" name="Google Shape;238;p13"/>
              <p:cNvSpPr txBox="1"/>
              <p:nvPr/>
            </p:nvSpPr>
            <p:spPr>
              <a:xfrm>
                <a:off x="2241650" y="3237722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39" name="Google Shape;239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40" name="Google Shape;240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41" name="Google Shape;241;p13"/>
            <p:cNvGrpSpPr/>
            <p:nvPr/>
          </p:nvGrpSpPr>
          <p:grpSpPr>
            <a:xfrm>
              <a:off x="605900" y="9758526"/>
              <a:ext cx="6418300" cy="138607"/>
              <a:chOff x="605900" y="3237720"/>
              <a:chExt cx="6418300" cy="138607"/>
            </a:xfrm>
          </p:grpSpPr>
          <p:sp>
            <p:nvSpPr>
              <p:cNvPr id="242" name="Google Shape;242;p13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Hands-on Activity 2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43" name="Google Shape;243;p13"/>
              <p:cNvSpPr txBox="1"/>
              <p:nvPr/>
            </p:nvSpPr>
            <p:spPr>
              <a:xfrm>
                <a:off x="2241650" y="3237720"/>
                <a:ext cx="26229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44" name="Google Shape;244;p13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45" name="Google Shape;245;p13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</p:grpSp>
      <p:grpSp>
        <p:nvGrpSpPr>
          <p:cNvPr id="246" name="Google Shape;246;p13"/>
          <p:cNvGrpSpPr/>
          <p:nvPr/>
        </p:nvGrpSpPr>
        <p:grpSpPr>
          <a:xfrm>
            <a:off x="6166500" y="-22225"/>
            <a:ext cx="1393500" cy="1412050"/>
            <a:chOff x="6166500" y="-22225"/>
            <a:chExt cx="1393500" cy="1412050"/>
          </a:xfrm>
        </p:grpSpPr>
        <p:sp>
          <p:nvSpPr>
            <p:cNvPr id="247" name="Google Shape;247;p13"/>
            <p:cNvSpPr/>
            <p:nvPr/>
          </p:nvSpPr>
          <p:spPr>
            <a:xfrm rot="10800000">
              <a:off x="6166500" y="-3675"/>
              <a:ext cx="1393500" cy="1393500"/>
            </a:xfrm>
            <a:prstGeom prst="rtTriangle">
              <a:avLst/>
            </a:prstGeom>
            <a:solidFill>
              <a:srgbClr val="F4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8" name="Google Shape;248;p13"/>
            <p:cNvCxnSpPr/>
            <p:nvPr/>
          </p:nvCxnSpPr>
          <p:spPr>
            <a:xfrm>
              <a:off x="6548100" y="-22225"/>
              <a:ext cx="644400" cy="6444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3" name="Google Shape;253;p14"/>
          <p:cNvGrpSpPr/>
          <p:nvPr/>
        </p:nvGrpSpPr>
        <p:grpSpPr>
          <a:xfrm rot="10800000">
            <a:off x="0" y="9302538"/>
            <a:ext cx="1393500" cy="1412050"/>
            <a:chOff x="6166500" y="-22225"/>
            <a:chExt cx="1393500" cy="1412050"/>
          </a:xfrm>
        </p:grpSpPr>
        <p:sp>
          <p:nvSpPr>
            <p:cNvPr id="254" name="Google Shape;254;p14"/>
            <p:cNvSpPr/>
            <p:nvPr/>
          </p:nvSpPr>
          <p:spPr>
            <a:xfrm rot="10800000">
              <a:off x="6166500" y="-3675"/>
              <a:ext cx="1393500" cy="1393500"/>
            </a:xfrm>
            <a:prstGeom prst="rtTriangle">
              <a:avLst/>
            </a:prstGeom>
            <a:solidFill>
              <a:srgbClr val="F4F6F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5" name="Google Shape;255;p14"/>
            <p:cNvCxnSpPr/>
            <p:nvPr/>
          </p:nvCxnSpPr>
          <p:spPr>
            <a:xfrm>
              <a:off x="6548100" y="-22225"/>
              <a:ext cx="644400" cy="644400"/>
            </a:xfrm>
            <a:prstGeom prst="straightConnector1">
              <a:avLst/>
            </a:prstGeom>
            <a:noFill/>
            <a:ln cap="flat" cmpd="sng" w="2857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56" name="Google Shape;256;p14"/>
          <p:cNvGrpSpPr/>
          <p:nvPr/>
        </p:nvGrpSpPr>
        <p:grpSpPr>
          <a:xfrm>
            <a:off x="545250" y="6510903"/>
            <a:ext cx="6479100" cy="1698000"/>
            <a:chOff x="545250" y="5324103"/>
            <a:chExt cx="6479100" cy="1698000"/>
          </a:xfrm>
        </p:grpSpPr>
        <p:grpSp>
          <p:nvGrpSpPr>
            <p:cNvPr id="257" name="Google Shape;257;p14"/>
            <p:cNvGrpSpPr/>
            <p:nvPr/>
          </p:nvGrpSpPr>
          <p:grpSpPr>
            <a:xfrm>
              <a:off x="545250" y="5582702"/>
              <a:ext cx="6479100" cy="1439400"/>
              <a:chOff x="545250" y="5582702"/>
              <a:chExt cx="6479100" cy="1439400"/>
            </a:xfrm>
          </p:grpSpPr>
          <p:cxnSp>
            <p:nvCxnSpPr>
              <p:cNvPr id="258" name="Google Shape;258;p14"/>
              <p:cNvCxnSpPr/>
              <p:nvPr/>
            </p:nvCxnSpPr>
            <p:spPr>
              <a:xfrm>
                <a:off x="2158325" y="5582702"/>
                <a:ext cx="0" cy="143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59" name="Google Shape;259;p14"/>
              <p:cNvCxnSpPr/>
              <p:nvPr/>
            </p:nvCxnSpPr>
            <p:spPr>
              <a:xfrm>
                <a:off x="4948825" y="5582702"/>
                <a:ext cx="0" cy="143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0" name="Google Shape;260;p14"/>
              <p:cNvCxnSpPr/>
              <p:nvPr/>
            </p:nvCxnSpPr>
            <p:spPr>
              <a:xfrm>
                <a:off x="6212450" y="5582702"/>
                <a:ext cx="0" cy="1439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1" name="Google Shape;261;p14"/>
              <p:cNvCxnSpPr/>
              <p:nvPr/>
            </p:nvCxnSpPr>
            <p:spPr>
              <a:xfrm>
                <a:off x="545250" y="6159677"/>
                <a:ext cx="647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2" name="Google Shape;262;p14"/>
              <p:cNvCxnSpPr/>
              <p:nvPr/>
            </p:nvCxnSpPr>
            <p:spPr>
              <a:xfrm>
                <a:off x="545250" y="6447118"/>
                <a:ext cx="647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3" name="Google Shape;263;p14"/>
              <p:cNvCxnSpPr/>
              <p:nvPr/>
            </p:nvCxnSpPr>
            <p:spPr>
              <a:xfrm>
                <a:off x="545250" y="6734558"/>
                <a:ext cx="6479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F0F0F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64" name="Google Shape;264;p14"/>
            <p:cNvSpPr txBox="1"/>
            <p:nvPr/>
          </p:nvSpPr>
          <p:spPr>
            <a:xfrm>
              <a:off x="545327" y="5324103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ASSESSMENT AND EVALUATION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265" name="Google Shape;265;p14"/>
            <p:cNvCxnSpPr/>
            <p:nvPr/>
          </p:nvCxnSpPr>
          <p:spPr>
            <a:xfrm>
              <a:off x="545250" y="558278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6" name="Google Shape;266;p14"/>
            <p:cNvCxnSpPr/>
            <p:nvPr/>
          </p:nvCxnSpPr>
          <p:spPr>
            <a:xfrm>
              <a:off x="545250" y="587223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7" name="Google Shape;267;p14"/>
            <p:cNvSpPr txBox="1"/>
            <p:nvPr/>
          </p:nvSpPr>
          <p:spPr>
            <a:xfrm>
              <a:off x="605900" y="5650553"/>
              <a:ext cx="145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Evaluation Type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68" name="Google Shape;268;p14"/>
            <p:cNvSpPr txBox="1"/>
            <p:nvPr/>
          </p:nvSpPr>
          <p:spPr>
            <a:xfrm>
              <a:off x="2241650" y="5650550"/>
              <a:ext cx="2638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Description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69" name="Google Shape;269;p14"/>
            <p:cNvSpPr txBox="1"/>
            <p:nvPr/>
          </p:nvSpPr>
          <p:spPr>
            <a:xfrm>
              <a:off x="5021725" y="5650553"/>
              <a:ext cx="1161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Completed By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270" name="Google Shape;270;p14"/>
            <p:cNvSpPr txBox="1"/>
            <p:nvPr/>
          </p:nvSpPr>
          <p:spPr>
            <a:xfrm>
              <a:off x="6280500" y="5650553"/>
              <a:ext cx="7437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Date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cxnSp>
          <p:nvCxnSpPr>
            <p:cNvPr id="271" name="Google Shape;271;p14"/>
            <p:cNvCxnSpPr/>
            <p:nvPr/>
          </p:nvCxnSpPr>
          <p:spPr>
            <a:xfrm>
              <a:off x="545250" y="7021998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272" name="Google Shape;272;p14"/>
            <p:cNvGrpSpPr/>
            <p:nvPr/>
          </p:nvGrpSpPr>
          <p:grpSpPr>
            <a:xfrm>
              <a:off x="605900" y="5946654"/>
              <a:ext cx="6418300" cy="138603"/>
              <a:chOff x="605900" y="3237725"/>
              <a:chExt cx="6418300" cy="138603"/>
            </a:xfrm>
          </p:grpSpPr>
          <p:sp>
            <p:nvSpPr>
              <p:cNvPr id="273" name="Google Shape;273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Quiz/Test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74" name="Google Shape;274;p14"/>
              <p:cNvSpPr txBox="1"/>
              <p:nvPr/>
            </p:nvSpPr>
            <p:spPr>
              <a:xfrm>
                <a:off x="2241650" y="3237725"/>
                <a:ext cx="263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75" name="Google Shape;275;p14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76" name="Google Shape;276;p14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77" name="Google Shape;277;p14"/>
            <p:cNvGrpSpPr/>
            <p:nvPr/>
          </p:nvGrpSpPr>
          <p:grpSpPr>
            <a:xfrm>
              <a:off x="605900" y="6234095"/>
              <a:ext cx="6418300" cy="138603"/>
              <a:chOff x="605900" y="3237724"/>
              <a:chExt cx="6418300" cy="138603"/>
            </a:xfrm>
          </p:grpSpPr>
          <p:sp>
            <p:nvSpPr>
              <p:cNvPr id="278" name="Google Shape;278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Practical Test	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79" name="Google Shape;279;p14"/>
              <p:cNvSpPr txBox="1"/>
              <p:nvPr/>
            </p:nvSpPr>
            <p:spPr>
              <a:xfrm>
                <a:off x="2241650" y="3237724"/>
                <a:ext cx="263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0" name="Google Shape;280;p14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1" name="Google Shape;281;p14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82" name="Google Shape;282;p14"/>
            <p:cNvGrpSpPr/>
            <p:nvPr/>
          </p:nvGrpSpPr>
          <p:grpSpPr>
            <a:xfrm>
              <a:off x="605900" y="6521535"/>
              <a:ext cx="6418300" cy="138603"/>
              <a:chOff x="605900" y="3237724"/>
              <a:chExt cx="6418300" cy="138603"/>
            </a:xfrm>
          </p:grpSpPr>
          <p:sp>
            <p:nvSpPr>
              <p:cNvPr id="283" name="Google Shape;283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Feedback Form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4" name="Google Shape;284;p14"/>
              <p:cNvSpPr txBox="1"/>
              <p:nvPr/>
            </p:nvSpPr>
            <p:spPr>
              <a:xfrm>
                <a:off x="2241650" y="3237724"/>
                <a:ext cx="263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5" name="Google Shape;285;p14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6" name="Google Shape;286;p14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287" name="Google Shape;287;p14"/>
            <p:cNvGrpSpPr/>
            <p:nvPr/>
          </p:nvGrpSpPr>
          <p:grpSpPr>
            <a:xfrm>
              <a:off x="605900" y="6808975"/>
              <a:ext cx="6418300" cy="138603"/>
              <a:chOff x="605900" y="3237724"/>
              <a:chExt cx="6418300" cy="138603"/>
            </a:xfrm>
          </p:grpSpPr>
          <p:sp>
            <p:nvSpPr>
              <p:cNvPr id="288" name="Google Shape;288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89" name="Google Shape;289;p14"/>
              <p:cNvSpPr txBox="1"/>
              <p:nvPr/>
            </p:nvSpPr>
            <p:spPr>
              <a:xfrm>
                <a:off x="2241650" y="3237724"/>
                <a:ext cx="26382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90" name="Google Shape;290;p14"/>
              <p:cNvSpPr txBox="1"/>
              <p:nvPr/>
            </p:nvSpPr>
            <p:spPr>
              <a:xfrm>
                <a:off x="5021725" y="3237727"/>
                <a:ext cx="1161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291" name="Google Shape;291;p14"/>
              <p:cNvSpPr txBox="1"/>
              <p:nvPr/>
            </p:nvSpPr>
            <p:spPr>
              <a:xfrm>
                <a:off x="6280500" y="3237727"/>
                <a:ext cx="743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</p:grpSp>
      <p:grpSp>
        <p:nvGrpSpPr>
          <p:cNvPr id="292" name="Google Shape;292;p14"/>
          <p:cNvGrpSpPr/>
          <p:nvPr/>
        </p:nvGrpSpPr>
        <p:grpSpPr>
          <a:xfrm>
            <a:off x="545325" y="8426050"/>
            <a:ext cx="6478999" cy="735419"/>
            <a:chOff x="545325" y="7239250"/>
            <a:chExt cx="6478999" cy="735419"/>
          </a:xfrm>
        </p:grpSpPr>
        <p:sp>
          <p:nvSpPr>
            <p:cNvPr id="293" name="Google Shape;293;p14"/>
            <p:cNvSpPr txBox="1"/>
            <p:nvPr/>
          </p:nvSpPr>
          <p:spPr>
            <a:xfrm>
              <a:off x="545327" y="7239250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COMPLETION VERIFICATION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grpSp>
          <p:nvGrpSpPr>
            <p:cNvPr id="294" name="Google Shape;294;p14"/>
            <p:cNvGrpSpPr/>
            <p:nvPr/>
          </p:nvGrpSpPr>
          <p:grpSpPr>
            <a:xfrm>
              <a:off x="545325" y="7583875"/>
              <a:ext cx="6478999" cy="390794"/>
              <a:chOff x="545325" y="1771500"/>
              <a:chExt cx="6478999" cy="390794"/>
            </a:xfrm>
          </p:grpSpPr>
          <p:grpSp>
            <p:nvGrpSpPr>
              <p:cNvPr id="295" name="Google Shape;295;p14"/>
              <p:cNvGrpSpPr/>
              <p:nvPr/>
            </p:nvGrpSpPr>
            <p:grpSpPr>
              <a:xfrm>
                <a:off x="545325" y="1771500"/>
                <a:ext cx="3183925" cy="153900"/>
                <a:chOff x="545325" y="1771500"/>
                <a:chExt cx="3183925" cy="153900"/>
              </a:xfrm>
            </p:grpSpPr>
            <p:grpSp>
              <p:nvGrpSpPr>
                <p:cNvPr id="296" name="Google Shape;296;p14"/>
                <p:cNvGrpSpPr/>
                <p:nvPr/>
              </p:nvGrpSpPr>
              <p:grpSpPr>
                <a:xfrm>
                  <a:off x="545325" y="1771500"/>
                  <a:ext cx="3183575" cy="153900"/>
                  <a:chOff x="545325" y="1771500"/>
                  <a:chExt cx="3183575" cy="153900"/>
                </a:xfrm>
              </p:grpSpPr>
              <p:sp>
                <p:nvSpPr>
                  <p:cNvPr id="297" name="Google Shape;297;p14"/>
                  <p:cNvSpPr txBox="1"/>
                  <p:nvPr/>
                </p:nvSpPr>
                <p:spPr>
                  <a:xfrm>
                    <a:off x="545325" y="1771500"/>
                    <a:ext cx="11130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Trainer Signature: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298" name="Google Shape;298;p14"/>
                  <p:cNvCxnSpPr/>
                  <p:nvPr/>
                </p:nvCxnSpPr>
                <p:spPr>
                  <a:xfrm>
                    <a:off x="1600400" y="1917125"/>
                    <a:ext cx="21285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299" name="Google Shape;299;p14"/>
                <p:cNvSpPr txBox="1"/>
                <p:nvPr/>
              </p:nvSpPr>
              <p:spPr>
                <a:xfrm>
                  <a:off x="1625650" y="1771500"/>
                  <a:ext cx="21036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300" name="Google Shape;300;p14"/>
              <p:cNvGrpSpPr/>
              <p:nvPr/>
            </p:nvGrpSpPr>
            <p:grpSpPr>
              <a:xfrm>
                <a:off x="545325" y="1997869"/>
                <a:ext cx="3183850" cy="164425"/>
                <a:chOff x="545325" y="1997575"/>
                <a:chExt cx="3183850" cy="164425"/>
              </a:xfrm>
            </p:grpSpPr>
            <p:grpSp>
              <p:nvGrpSpPr>
                <p:cNvPr id="301" name="Google Shape;301;p14"/>
                <p:cNvGrpSpPr/>
                <p:nvPr/>
              </p:nvGrpSpPr>
              <p:grpSpPr>
                <a:xfrm>
                  <a:off x="545325" y="2008100"/>
                  <a:ext cx="3183850" cy="153900"/>
                  <a:chOff x="545325" y="1771500"/>
                  <a:chExt cx="3183850" cy="153900"/>
                </a:xfrm>
              </p:grpSpPr>
              <p:sp>
                <p:nvSpPr>
                  <p:cNvPr id="302" name="Google Shape;302;p14"/>
                  <p:cNvSpPr txBox="1"/>
                  <p:nvPr/>
                </p:nvSpPr>
                <p:spPr>
                  <a:xfrm>
                    <a:off x="545325" y="1771500"/>
                    <a:ext cx="11250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Trainee Signature: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303" name="Google Shape;303;p14"/>
                  <p:cNvCxnSpPr/>
                  <p:nvPr/>
                </p:nvCxnSpPr>
                <p:spPr>
                  <a:xfrm>
                    <a:off x="1658275" y="1917125"/>
                    <a:ext cx="2070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304" name="Google Shape;304;p14"/>
                <p:cNvSpPr txBox="1"/>
                <p:nvPr/>
              </p:nvSpPr>
              <p:spPr>
                <a:xfrm>
                  <a:off x="1664100" y="1997575"/>
                  <a:ext cx="20649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  <p:grpSp>
            <p:nvGrpSpPr>
              <p:cNvPr id="305" name="Google Shape;305;p14"/>
              <p:cNvGrpSpPr/>
              <p:nvPr/>
            </p:nvGrpSpPr>
            <p:grpSpPr>
              <a:xfrm>
                <a:off x="4960051" y="1771500"/>
                <a:ext cx="2064274" cy="153900"/>
                <a:chOff x="1667288" y="1771500"/>
                <a:chExt cx="2064274" cy="153900"/>
              </a:xfrm>
            </p:grpSpPr>
            <p:grpSp>
              <p:nvGrpSpPr>
                <p:cNvPr id="306" name="Google Shape;306;p14"/>
                <p:cNvGrpSpPr/>
                <p:nvPr/>
              </p:nvGrpSpPr>
              <p:grpSpPr>
                <a:xfrm>
                  <a:off x="1667288" y="1771500"/>
                  <a:ext cx="2061599" cy="153900"/>
                  <a:chOff x="1667288" y="1771500"/>
                  <a:chExt cx="2061599" cy="153900"/>
                </a:xfrm>
              </p:grpSpPr>
              <p:sp>
                <p:nvSpPr>
                  <p:cNvPr id="307" name="Google Shape;307;p14"/>
                  <p:cNvSpPr txBox="1"/>
                  <p:nvPr/>
                </p:nvSpPr>
                <p:spPr>
                  <a:xfrm>
                    <a:off x="1667288" y="1771500"/>
                    <a:ext cx="4509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1000">
                        <a:solidFill>
                          <a:srgbClr val="504F4E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rPr>
                      <a:t>Date:</a:t>
                    </a:r>
                    <a:endParaRPr sz="1000">
                      <a:solidFill>
                        <a:srgbClr val="504F4E"/>
                      </a:solidFill>
                      <a:latin typeface="Roboto Medium"/>
                      <a:ea typeface="Roboto Medium"/>
                      <a:cs typeface="Roboto Medium"/>
                      <a:sym typeface="Roboto Medium"/>
                    </a:endParaRPr>
                  </a:p>
                </p:txBody>
              </p:sp>
              <p:cxnSp>
                <p:nvCxnSpPr>
                  <p:cNvPr id="308" name="Google Shape;308;p14"/>
                  <p:cNvCxnSpPr/>
                  <p:nvPr/>
                </p:nvCxnSpPr>
                <p:spPr>
                  <a:xfrm>
                    <a:off x="1991588" y="1917125"/>
                    <a:ext cx="17373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F0F0F0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sp>
              <p:nvSpPr>
                <p:cNvPr id="309" name="Google Shape;309;p14"/>
                <p:cNvSpPr txBox="1"/>
                <p:nvPr/>
              </p:nvSpPr>
              <p:spPr>
                <a:xfrm>
                  <a:off x="2032362" y="1771500"/>
                  <a:ext cx="16992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000">
                    <a:solidFill>
                      <a:srgbClr val="504F4E"/>
                    </a:solidFill>
                    <a:latin typeface="Roboto Medium"/>
                    <a:ea typeface="Roboto Medium"/>
                    <a:cs typeface="Roboto Medium"/>
                    <a:sym typeface="Roboto Medium"/>
                  </a:endParaRPr>
                </a:p>
              </p:txBody>
            </p:sp>
          </p:grpSp>
        </p:grpSp>
      </p:grpSp>
      <p:grpSp>
        <p:nvGrpSpPr>
          <p:cNvPr id="310" name="Google Shape;310;p14"/>
          <p:cNvGrpSpPr/>
          <p:nvPr/>
        </p:nvGrpSpPr>
        <p:grpSpPr>
          <a:xfrm>
            <a:off x="545250" y="513061"/>
            <a:ext cx="6479100" cy="5781590"/>
            <a:chOff x="545250" y="513061"/>
            <a:chExt cx="6479100" cy="5781590"/>
          </a:xfrm>
        </p:grpSpPr>
        <p:sp>
          <p:nvSpPr>
            <p:cNvPr id="311" name="Google Shape;311;p14"/>
            <p:cNvSpPr txBox="1"/>
            <p:nvPr/>
          </p:nvSpPr>
          <p:spPr>
            <a:xfrm>
              <a:off x="545327" y="513061"/>
              <a:ext cx="3192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2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TRAINING SCHEDULE</a:t>
              </a:r>
              <a:endParaRPr b="1" sz="1200">
                <a:solidFill>
                  <a:srgbClr val="FCC10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12" name="Google Shape;312;p14"/>
            <p:cNvSpPr txBox="1"/>
            <p:nvPr/>
          </p:nvSpPr>
          <p:spPr>
            <a:xfrm>
              <a:off x="605900" y="839511"/>
              <a:ext cx="1453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Date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13" name="Google Shape;313;p14"/>
            <p:cNvSpPr txBox="1"/>
            <p:nvPr/>
          </p:nvSpPr>
          <p:spPr>
            <a:xfrm>
              <a:off x="2241650" y="839516"/>
              <a:ext cx="105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Time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14" name="Google Shape;314;p14"/>
            <p:cNvSpPr txBox="1"/>
            <p:nvPr/>
          </p:nvSpPr>
          <p:spPr>
            <a:xfrm>
              <a:off x="3420825" y="839516"/>
              <a:ext cx="21561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Activity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sp>
          <p:nvSpPr>
            <p:cNvPr id="315" name="Google Shape;315;p14"/>
            <p:cNvSpPr txBox="1"/>
            <p:nvPr/>
          </p:nvSpPr>
          <p:spPr>
            <a:xfrm>
              <a:off x="5698100" y="839516"/>
              <a:ext cx="12735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1D1D1B"/>
                  </a:solidFill>
                  <a:latin typeface="Roboto"/>
                  <a:ea typeface="Roboto"/>
                  <a:cs typeface="Roboto"/>
                  <a:sym typeface="Roboto"/>
                </a:rPr>
                <a:t>Location</a:t>
              </a:r>
              <a:endParaRPr sz="1000">
                <a:solidFill>
                  <a:srgbClr val="1D1D1B"/>
                </a:solidFill>
                <a:latin typeface="Roboto Thin"/>
                <a:ea typeface="Roboto Thin"/>
                <a:cs typeface="Roboto Thin"/>
                <a:sym typeface="Roboto Thin"/>
              </a:endParaRPr>
            </a:p>
          </p:txBody>
        </p:sp>
        <p:grpSp>
          <p:nvGrpSpPr>
            <p:cNvPr id="316" name="Google Shape;316;p14"/>
            <p:cNvGrpSpPr/>
            <p:nvPr/>
          </p:nvGrpSpPr>
          <p:grpSpPr>
            <a:xfrm>
              <a:off x="605900" y="1130038"/>
              <a:ext cx="6371900" cy="415512"/>
              <a:chOff x="605900" y="3237727"/>
              <a:chExt cx="6371900" cy="415512"/>
            </a:xfrm>
          </p:grpSpPr>
          <p:sp>
            <p:nvSpPr>
              <p:cNvPr id="317" name="Google Shape;317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18" name="Google Shape;318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19" name="Google Shape;319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</a:t>
                </a: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0" name="Google Shape;320;p14"/>
              <p:cNvSpPr txBox="1"/>
              <p:nvPr/>
            </p:nvSpPr>
            <p:spPr>
              <a:xfrm>
                <a:off x="5704300" y="3237739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21" name="Google Shape;321;p14"/>
            <p:cNvGrpSpPr/>
            <p:nvPr/>
          </p:nvGrpSpPr>
          <p:grpSpPr>
            <a:xfrm>
              <a:off x="605900" y="1700812"/>
              <a:ext cx="6371900" cy="415512"/>
              <a:chOff x="605900" y="3237727"/>
              <a:chExt cx="6371900" cy="415512"/>
            </a:xfrm>
          </p:grpSpPr>
          <p:sp>
            <p:nvSpPr>
              <p:cNvPr id="322" name="Google Shape;322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23" name="Google Shape;323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4" name="Google Shape;324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5" name="Google Shape;325;p14"/>
              <p:cNvSpPr txBox="1"/>
              <p:nvPr/>
            </p:nvSpPr>
            <p:spPr>
              <a:xfrm>
                <a:off x="5704300" y="3237739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26" name="Google Shape;326;p14"/>
            <p:cNvGrpSpPr/>
            <p:nvPr/>
          </p:nvGrpSpPr>
          <p:grpSpPr>
            <a:xfrm>
              <a:off x="605900" y="2276998"/>
              <a:ext cx="6371900" cy="415512"/>
              <a:chOff x="605900" y="3237727"/>
              <a:chExt cx="6371900" cy="415512"/>
            </a:xfrm>
          </p:grpSpPr>
          <p:sp>
            <p:nvSpPr>
              <p:cNvPr id="327" name="Google Shape;327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28" name="Google Shape;328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29" name="Google Shape;329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0" name="Google Shape;330;p14"/>
              <p:cNvSpPr txBox="1"/>
              <p:nvPr/>
            </p:nvSpPr>
            <p:spPr>
              <a:xfrm>
                <a:off x="5704300" y="3237739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31" name="Google Shape;331;p14"/>
            <p:cNvGrpSpPr/>
            <p:nvPr/>
          </p:nvGrpSpPr>
          <p:grpSpPr>
            <a:xfrm>
              <a:off x="605900" y="2858595"/>
              <a:ext cx="6371900" cy="415512"/>
              <a:chOff x="605900" y="3237727"/>
              <a:chExt cx="6371900" cy="415512"/>
            </a:xfrm>
          </p:grpSpPr>
          <p:sp>
            <p:nvSpPr>
              <p:cNvPr id="332" name="Google Shape;332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33" name="Google Shape;333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4" name="Google Shape;334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5" name="Google Shape;335;p14"/>
              <p:cNvSpPr txBox="1"/>
              <p:nvPr/>
            </p:nvSpPr>
            <p:spPr>
              <a:xfrm>
                <a:off x="5704300" y="3237739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36" name="Google Shape;336;p14"/>
            <p:cNvGrpSpPr/>
            <p:nvPr/>
          </p:nvGrpSpPr>
          <p:grpSpPr>
            <a:xfrm>
              <a:off x="605900" y="3428031"/>
              <a:ext cx="6371900" cy="415512"/>
              <a:chOff x="605900" y="3237727"/>
              <a:chExt cx="6371900" cy="415512"/>
            </a:xfrm>
          </p:grpSpPr>
          <p:sp>
            <p:nvSpPr>
              <p:cNvPr id="337" name="Google Shape;337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38" name="Google Shape;338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39" name="Google Shape;339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0" name="Google Shape;340;p14"/>
              <p:cNvSpPr txBox="1"/>
              <p:nvPr/>
            </p:nvSpPr>
            <p:spPr>
              <a:xfrm>
                <a:off x="5704300" y="3237739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41" name="Google Shape;341;p14"/>
            <p:cNvGrpSpPr/>
            <p:nvPr/>
          </p:nvGrpSpPr>
          <p:grpSpPr>
            <a:xfrm>
              <a:off x="605900" y="4013779"/>
              <a:ext cx="6371900" cy="415512"/>
              <a:chOff x="605900" y="3237727"/>
              <a:chExt cx="6371900" cy="415512"/>
            </a:xfrm>
          </p:grpSpPr>
          <p:sp>
            <p:nvSpPr>
              <p:cNvPr id="342" name="Google Shape;342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43" name="Google Shape;343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4" name="Google Shape;344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5" name="Google Shape;345;p14"/>
              <p:cNvSpPr txBox="1"/>
              <p:nvPr/>
            </p:nvSpPr>
            <p:spPr>
              <a:xfrm>
                <a:off x="5704300" y="3237752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46" name="Google Shape;346;p14"/>
            <p:cNvGrpSpPr/>
            <p:nvPr/>
          </p:nvGrpSpPr>
          <p:grpSpPr>
            <a:xfrm>
              <a:off x="605900" y="4599540"/>
              <a:ext cx="6371900" cy="415512"/>
              <a:chOff x="605900" y="3237727"/>
              <a:chExt cx="6371900" cy="415512"/>
            </a:xfrm>
          </p:grpSpPr>
          <p:sp>
            <p:nvSpPr>
              <p:cNvPr id="347" name="Google Shape;347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[MM/DD/YYYY]</a:t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48" name="Google Shape;348;p14"/>
              <p:cNvSpPr txBox="1"/>
              <p:nvPr/>
            </p:nvSpPr>
            <p:spPr>
              <a:xfrm>
                <a:off x="2241650" y="3237739"/>
                <a:ext cx="10518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[Hh - Hh]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49" name="Google Shape;349;p14"/>
              <p:cNvSpPr txBox="1"/>
              <p:nvPr/>
            </p:nvSpPr>
            <p:spPr>
              <a:xfrm>
                <a:off x="3420825" y="3237739"/>
                <a:ext cx="2156100" cy="415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1.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2.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3.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50" name="Google Shape;350;p14"/>
              <p:cNvSpPr txBox="1"/>
              <p:nvPr/>
            </p:nvSpPr>
            <p:spPr>
              <a:xfrm>
                <a:off x="5704300" y="3237736"/>
                <a:ext cx="12735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504F4E"/>
                    </a:solidFill>
                    <a:latin typeface="Roboto"/>
                    <a:ea typeface="Roboto"/>
                    <a:cs typeface="Roboto"/>
                    <a:sym typeface="Roboto"/>
                  </a:rPr>
                  <a:t>A:</a:t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cxnSp>
          <p:nvCxnSpPr>
            <p:cNvPr id="351" name="Google Shape;351;p14"/>
            <p:cNvCxnSpPr/>
            <p:nvPr/>
          </p:nvCxnSpPr>
          <p:spPr>
            <a:xfrm>
              <a:off x="2158325" y="771650"/>
              <a:ext cx="0" cy="5523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2" name="Google Shape;352;p14"/>
            <p:cNvCxnSpPr/>
            <p:nvPr/>
          </p:nvCxnSpPr>
          <p:spPr>
            <a:xfrm>
              <a:off x="3343750" y="771650"/>
              <a:ext cx="0" cy="5523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3" name="Google Shape;353;p14"/>
            <p:cNvCxnSpPr/>
            <p:nvPr/>
          </p:nvCxnSpPr>
          <p:spPr>
            <a:xfrm>
              <a:off x="5630050" y="771650"/>
              <a:ext cx="0" cy="552300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4" name="Google Shape;354;p14"/>
            <p:cNvCxnSpPr/>
            <p:nvPr/>
          </p:nvCxnSpPr>
          <p:spPr>
            <a:xfrm>
              <a:off x="545250" y="1631984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5" name="Google Shape;355;p14"/>
            <p:cNvCxnSpPr/>
            <p:nvPr/>
          </p:nvCxnSpPr>
          <p:spPr>
            <a:xfrm>
              <a:off x="545250" y="2208170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6" name="Google Shape;356;p14"/>
            <p:cNvCxnSpPr/>
            <p:nvPr/>
          </p:nvCxnSpPr>
          <p:spPr>
            <a:xfrm>
              <a:off x="545250" y="3365953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7" name="Google Shape;357;p14"/>
            <p:cNvCxnSpPr/>
            <p:nvPr/>
          </p:nvCxnSpPr>
          <p:spPr>
            <a:xfrm>
              <a:off x="545250" y="3919153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8" name="Google Shape;358;p14"/>
            <p:cNvCxnSpPr/>
            <p:nvPr/>
          </p:nvCxnSpPr>
          <p:spPr>
            <a:xfrm>
              <a:off x="545250" y="452113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9" name="Google Shape;359;p14"/>
            <p:cNvCxnSpPr/>
            <p:nvPr/>
          </p:nvCxnSpPr>
          <p:spPr>
            <a:xfrm>
              <a:off x="545250" y="2764066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0" name="Google Shape;360;p14"/>
            <p:cNvCxnSpPr/>
            <p:nvPr/>
          </p:nvCxnSpPr>
          <p:spPr>
            <a:xfrm>
              <a:off x="545250" y="771745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1" name="Google Shape;361;p14"/>
            <p:cNvCxnSpPr/>
            <p:nvPr/>
          </p:nvCxnSpPr>
          <p:spPr>
            <a:xfrm>
              <a:off x="545250" y="1061195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2" name="Google Shape;362;p14"/>
            <p:cNvCxnSpPr/>
            <p:nvPr/>
          </p:nvCxnSpPr>
          <p:spPr>
            <a:xfrm>
              <a:off x="545250" y="5106898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4F6F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363" name="Google Shape;363;p14"/>
            <p:cNvGrpSpPr/>
            <p:nvPr/>
          </p:nvGrpSpPr>
          <p:grpSpPr>
            <a:xfrm>
              <a:off x="605900" y="5201529"/>
              <a:ext cx="6371900" cy="138624"/>
              <a:chOff x="605900" y="3237727"/>
              <a:chExt cx="6371900" cy="138624"/>
            </a:xfrm>
          </p:grpSpPr>
          <p:sp>
            <p:nvSpPr>
              <p:cNvPr id="364" name="Google Shape;364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65" name="Google Shape;365;p14"/>
              <p:cNvSpPr txBox="1"/>
              <p:nvPr/>
            </p:nvSpPr>
            <p:spPr>
              <a:xfrm>
                <a:off x="2241650" y="3237739"/>
                <a:ext cx="1051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66" name="Google Shape;366;p14"/>
              <p:cNvSpPr txBox="1"/>
              <p:nvPr/>
            </p:nvSpPr>
            <p:spPr>
              <a:xfrm>
                <a:off x="3420825" y="3237739"/>
                <a:ext cx="2156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67" name="Google Shape;367;p14"/>
              <p:cNvSpPr txBox="1"/>
              <p:nvPr/>
            </p:nvSpPr>
            <p:spPr>
              <a:xfrm>
                <a:off x="5704300" y="3237752"/>
                <a:ext cx="1273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grpSp>
          <p:nvGrpSpPr>
            <p:cNvPr id="368" name="Google Shape;368;p14"/>
            <p:cNvGrpSpPr/>
            <p:nvPr/>
          </p:nvGrpSpPr>
          <p:grpSpPr>
            <a:xfrm>
              <a:off x="605900" y="5787290"/>
              <a:ext cx="6371900" cy="138612"/>
              <a:chOff x="605900" y="3237727"/>
              <a:chExt cx="6371900" cy="138612"/>
            </a:xfrm>
          </p:grpSpPr>
          <p:sp>
            <p:nvSpPr>
              <p:cNvPr id="369" name="Google Shape;369;p14"/>
              <p:cNvSpPr txBox="1"/>
              <p:nvPr/>
            </p:nvSpPr>
            <p:spPr>
              <a:xfrm>
                <a:off x="605900" y="3237727"/>
                <a:ext cx="1453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  <p:sp>
            <p:nvSpPr>
              <p:cNvPr id="370" name="Google Shape;370;p14"/>
              <p:cNvSpPr txBox="1"/>
              <p:nvPr/>
            </p:nvSpPr>
            <p:spPr>
              <a:xfrm>
                <a:off x="2241650" y="3237739"/>
                <a:ext cx="10518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71" name="Google Shape;371;p14"/>
              <p:cNvSpPr txBox="1"/>
              <p:nvPr/>
            </p:nvSpPr>
            <p:spPr>
              <a:xfrm>
                <a:off x="3420825" y="3237739"/>
                <a:ext cx="21561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504F4E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372" name="Google Shape;372;p14"/>
              <p:cNvSpPr txBox="1"/>
              <p:nvPr/>
            </p:nvSpPr>
            <p:spPr>
              <a:xfrm>
                <a:off x="5704300" y="3237736"/>
                <a:ext cx="1273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900">
                  <a:solidFill>
                    <a:srgbClr val="FCC101"/>
                  </a:solidFill>
                  <a:latin typeface="Roboto Thin"/>
                  <a:ea typeface="Roboto Thin"/>
                  <a:cs typeface="Roboto Thin"/>
                  <a:sym typeface="Roboto Thin"/>
                </a:endParaRPr>
              </a:p>
            </p:txBody>
          </p:sp>
        </p:grpSp>
        <p:cxnSp>
          <p:nvCxnSpPr>
            <p:cNvPr id="373" name="Google Shape;373;p14"/>
            <p:cNvCxnSpPr/>
            <p:nvPr/>
          </p:nvCxnSpPr>
          <p:spPr>
            <a:xfrm>
              <a:off x="545250" y="5708887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F0F0F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4" name="Google Shape;374;p14"/>
            <p:cNvCxnSpPr/>
            <p:nvPr/>
          </p:nvCxnSpPr>
          <p:spPr>
            <a:xfrm>
              <a:off x="545250" y="6294648"/>
              <a:ext cx="6479100" cy="0"/>
            </a:xfrm>
            <a:prstGeom prst="straightConnector1">
              <a:avLst/>
            </a:prstGeom>
            <a:noFill/>
            <a:ln cap="flat" cmpd="sng" w="9525">
              <a:solidFill>
                <a:srgbClr val="1D1D1B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