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Poppins"/>
      <p:regular r:id="rId12"/>
      <p:bold r:id="rId13"/>
      <p:italic r:id="rId14"/>
      <p:boldItalic r:id="rId15"/>
    </p:embeddedFont>
    <p:embeddedFont>
      <p:font typeface="DM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27">
          <p15:clr>
            <a:srgbClr val="9AA0A6"/>
          </p15:clr>
        </p15:guide>
        <p15:guide id="2" orient="horz" pos="227">
          <p15:clr>
            <a:srgbClr val="9AA0A6"/>
          </p15:clr>
        </p15:guide>
        <p15:guide id="3" pos="4535">
          <p15:clr>
            <a:srgbClr val="9AA0A6"/>
          </p15:clr>
        </p15:guide>
        <p15:guide id="4" orient="horz" pos="6508">
          <p15:clr>
            <a:srgbClr val="9AA0A6"/>
          </p15:clr>
        </p15:guide>
        <p15:guide id="5" pos="1213">
          <p15:clr>
            <a:srgbClr val="9AA0A6"/>
          </p15:clr>
        </p15:guide>
        <p15:guide id="6" pos="1327">
          <p15:clr>
            <a:srgbClr val="9AA0A6"/>
          </p15:clr>
        </p15:guide>
        <p15:guide id="7" orient="horz" pos="340">
          <p15:clr>
            <a:srgbClr val="9AA0A6"/>
          </p15:clr>
        </p15:guide>
        <p15:guide id="8" pos="2313">
          <p15:clr>
            <a:srgbClr val="9AA0A6"/>
          </p15:clr>
        </p15:guide>
        <p15:guide id="9" pos="2426">
          <p15:clr>
            <a:srgbClr val="9AA0A6"/>
          </p15:clr>
        </p15:guide>
        <p15:guide id="10" pos="3413">
          <p15:clr>
            <a:srgbClr val="9AA0A6"/>
          </p15:clr>
        </p15:guide>
        <p15:guide id="11" pos="35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p:guide pos="227" orient="horz"/>
        <p:guide pos="4535"/>
        <p:guide pos="6508" orient="horz"/>
        <p:guide pos="1213"/>
        <p:guide pos="1327"/>
        <p:guide pos="340" orient="horz"/>
        <p:guide pos="2313"/>
        <p:guide pos="2426"/>
        <p:guide pos="3413"/>
        <p:guide pos="352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bold.fntdata"/><Relationship Id="rId12"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Italic.fntdata"/><Relationship Id="rId14" Type="http://schemas.openxmlformats.org/officeDocument/2006/relationships/font" Target="fonts/Poppins-italic.fntdata"/><Relationship Id="rId17" Type="http://schemas.openxmlformats.org/officeDocument/2006/relationships/font" Target="fonts/DMSans-bold.fntdata"/><Relationship Id="rId16" Type="http://schemas.openxmlformats.org/officeDocument/2006/relationships/font" Target="fonts/DMSans-regular.fntdata"/><Relationship Id="rId5" Type="http://schemas.openxmlformats.org/officeDocument/2006/relationships/notesMaster" Target="notesMasters/notesMaster1.xml"/><Relationship Id="rId19" Type="http://schemas.openxmlformats.org/officeDocument/2006/relationships/font" Target="fonts/DMSans-boldItalic.fntdata"/><Relationship Id="rId6" Type="http://schemas.openxmlformats.org/officeDocument/2006/relationships/slide" Target="slides/slide1.xml"/><Relationship Id="rId18" Type="http://schemas.openxmlformats.org/officeDocument/2006/relationships/font" Target="fonts/DM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9220ab10f_0_6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9220ab10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9220ab10f_0_14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9220ab10f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9220ab10f_0_22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9220ab10f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9220ab10f_0_33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e9220ab10f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9220ab10f_0_40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e9220ab10f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1.jpg"/><Relationship Id="rId5" Type="http://schemas.openxmlformats.org/officeDocument/2006/relationships/image" Target="../media/image6.jp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1.jpg"/><Relationship Id="rId5" Type="http://schemas.openxmlformats.org/officeDocument/2006/relationships/image" Target="../media/image2.jpg"/><Relationship Id="rId6" Type="http://schemas.openxmlformats.org/officeDocument/2006/relationships/image" Target="../media/image14.jpg"/><Relationship Id="rId7" Type="http://schemas.openxmlformats.org/officeDocument/2006/relationships/image" Target="../media/image9.jpg"/><Relationship Id="rId8"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jp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16.jpg"/><Relationship Id="rId6"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17.jpg"/><Relationship Id="rId6"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2106000" y="5504325"/>
            <a:ext cx="5094000" cy="605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2106000" y="5575750"/>
            <a:ext cx="5094000" cy="482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ru" sz="900">
                <a:latin typeface="Poppins"/>
                <a:ea typeface="Poppins"/>
                <a:cs typeface="Poppins"/>
                <a:sym typeface="Poppins"/>
              </a:rPr>
              <a:t>Vestibulum quis congue est, a interdum urna. Phasellus consequat interdum lacinia. Mauris imperdiet commodo ipsum id imperdiet.</a:t>
            </a:r>
            <a:endParaRPr sz="900">
              <a:latin typeface="Poppins"/>
              <a:ea typeface="Poppins"/>
              <a:cs typeface="Poppins"/>
              <a:sym typeface="Poppins"/>
            </a:endParaRPr>
          </a:p>
        </p:txBody>
      </p:sp>
      <p:sp>
        <p:nvSpPr>
          <p:cNvPr id="56" name="Google Shape;56;p13"/>
          <p:cNvSpPr txBox="1"/>
          <p:nvPr/>
        </p:nvSpPr>
        <p:spPr>
          <a:xfrm>
            <a:off x="361950" y="6314400"/>
            <a:ext cx="3310200" cy="8619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2200">
                <a:latin typeface="DM Sans"/>
                <a:ea typeface="DM Sans"/>
                <a:cs typeface="DM Sans"/>
                <a:sym typeface="DM Sans"/>
              </a:rPr>
              <a:t>Vestibulum quis congue est interdum urna</a:t>
            </a:r>
            <a:endParaRPr b="1" sz="2200">
              <a:latin typeface="DM Sans"/>
              <a:ea typeface="DM Sans"/>
              <a:cs typeface="DM Sans"/>
              <a:sym typeface="DM Sans"/>
            </a:endParaRPr>
          </a:p>
        </p:txBody>
      </p:sp>
      <p:sp>
        <p:nvSpPr>
          <p:cNvPr id="57" name="Google Shape;57;p13"/>
          <p:cNvSpPr txBox="1"/>
          <p:nvPr/>
        </p:nvSpPr>
        <p:spPr>
          <a:xfrm>
            <a:off x="360000" y="1823575"/>
            <a:ext cx="6838200" cy="9234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4800">
                <a:latin typeface="DM Sans"/>
                <a:ea typeface="DM Sans"/>
                <a:cs typeface="DM Sans"/>
                <a:sym typeface="DM Sans"/>
              </a:rPr>
              <a:t>Congue interdum urna</a:t>
            </a:r>
            <a:endParaRPr b="1" sz="4800">
              <a:latin typeface="DM Sans"/>
              <a:ea typeface="DM Sans"/>
              <a:cs typeface="DM Sans"/>
              <a:sym typeface="DM Sans"/>
            </a:endParaRPr>
          </a:p>
        </p:txBody>
      </p:sp>
      <p:sp>
        <p:nvSpPr>
          <p:cNvPr id="58" name="Google Shape;58;p13"/>
          <p:cNvSpPr txBox="1"/>
          <p:nvPr/>
        </p:nvSpPr>
        <p:spPr>
          <a:xfrm>
            <a:off x="360900" y="343425"/>
            <a:ext cx="6838200" cy="15393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b="1" lang="ru" sz="8800">
                <a:latin typeface="DM Sans"/>
                <a:ea typeface="DM Sans"/>
                <a:cs typeface="DM Sans"/>
                <a:sym typeface="DM Sans"/>
              </a:rPr>
              <a:t>The Traveler</a:t>
            </a:r>
            <a:endParaRPr b="1" sz="8800">
              <a:latin typeface="DM Sans"/>
              <a:ea typeface="DM Sans"/>
              <a:cs typeface="DM Sans"/>
              <a:sym typeface="DM Sans"/>
            </a:endParaRPr>
          </a:p>
        </p:txBody>
      </p:sp>
      <p:sp>
        <p:nvSpPr>
          <p:cNvPr id="59" name="Google Shape;59;p13"/>
          <p:cNvSpPr txBox="1"/>
          <p:nvPr/>
        </p:nvSpPr>
        <p:spPr>
          <a:xfrm>
            <a:off x="360000" y="236838"/>
            <a:ext cx="3211800" cy="2463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b="1" lang="ru" sz="1000">
                <a:latin typeface="DM Sans"/>
                <a:ea typeface="DM Sans"/>
                <a:cs typeface="DM Sans"/>
                <a:sym typeface="DM Sans"/>
              </a:rPr>
              <a:t>The Traveler</a:t>
            </a:r>
            <a:r>
              <a:rPr lang="ru" sz="1000">
                <a:latin typeface="DM Sans"/>
                <a:ea typeface="DM Sans"/>
                <a:cs typeface="DM Sans"/>
                <a:sym typeface="DM Sans"/>
              </a:rPr>
              <a:t>, Friday, September 12, 2021</a:t>
            </a:r>
            <a:endParaRPr sz="1000">
              <a:latin typeface="DM Sans"/>
              <a:ea typeface="DM Sans"/>
              <a:cs typeface="DM Sans"/>
              <a:sym typeface="DM Sans"/>
            </a:endParaRPr>
          </a:p>
        </p:txBody>
      </p:sp>
      <p:cxnSp>
        <p:nvCxnSpPr>
          <p:cNvPr id="60" name="Google Shape;60;p13"/>
          <p:cNvCxnSpPr/>
          <p:nvPr/>
        </p:nvCxnSpPr>
        <p:spPr>
          <a:xfrm>
            <a:off x="361950" y="540000"/>
            <a:ext cx="6841200" cy="600"/>
          </a:xfrm>
          <a:prstGeom prst="straightConnector1">
            <a:avLst/>
          </a:prstGeom>
          <a:noFill/>
          <a:ln cap="flat" cmpd="sng" w="9525">
            <a:solidFill>
              <a:schemeClr val="dk1"/>
            </a:solidFill>
            <a:prstDash val="solid"/>
            <a:round/>
            <a:headEnd len="med" w="med" type="none"/>
            <a:tailEnd len="med" w="med" type="none"/>
          </a:ln>
        </p:spPr>
      </p:cxnSp>
      <p:sp>
        <p:nvSpPr>
          <p:cNvPr id="61" name="Google Shape;61;p13"/>
          <p:cNvSpPr/>
          <p:nvPr/>
        </p:nvSpPr>
        <p:spPr>
          <a:xfrm>
            <a:off x="6663150" y="360000"/>
            <a:ext cx="540000" cy="18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 name="Google Shape;62;p13"/>
          <p:cNvCxnSpPr/>
          <p:nvPr/>
        </p:nvCxnSpPr>
        <p:spPr>
          <a:xfrm>
            <a:off x="361950" y="1734075"/>
            <a:ext cx="6836700" cy="0"/>
          </a:xfrm>
          <a:prstGeom prst="straightConnector1">
            <a:avLst/>
          </a:prstGeom>
          <a:noFill/>
          <a:ln cap="flat" cmpd="sng" w="9525">
            <a:solidFill>
              <a:schemeClr val="dk1"/>
            </a:solidFill>
            <a:prstDash val="solid"/>
            <a:round/>
            <a:headEnd len="med" w="med" type="none"/>
            <a:tailEnd len="med" w="med" type="none"/>
          </a:ln>
        </p:spPr>
      </p:cxnSp>
      <p:cxnSp>
        <p:nvCxnSpPr>
          <p:cNvPr id="63" name="Google Shape;63;p13"/>
          <p:cNvCxnSpPr/>
          <p:nvPr/>
        </p:nvCxnSpPr>
        <p:spPr>
          <a:xfrm>
            <a:off x="361950" y="1857900"/>
            <a:ext cx="6839100" cy="0"/>
          </a:xfrm>
          <a:prstGeom prst="straightConnector1">
            <a:avLst/>
          </a:prstGeom>
          <a:noFill/>
          <a:ln cap="flat" cmpd="sng" w="28575">
            <a:solidFill>
              <a:schemeClr val="dk1"/>
            </a:solidFill>
            <a:prstDash val="solid"/>
            <a:round/>
            <a:headEnd len="med" w="med" type="none"/>
            <a:tailEnd len="med" w="med" type="none"/>
          </a:ln>
        </p:spPr>
      </p:cxnSp>
      <p:sp>
        <p:nvSpPr>
          <p:cNvPr id="64" name="Google Shape;64;p13"/>
          <p:cNvSpPr txBox="1"/>
          <p:nvPr/>
        </p:nvSpPr>
        <p:spPr>
          <a:xfrm>
            <a:off x="352425" y="2676525"/>
            <a:ext cx="1573500" cy="3380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Vestibulum quis congue est, a interdum urna. Phasellus consequat interdum lacinia. Mauris imperdiet commodo ipsum id imperdiet. Proin quis erat et libero rutrum fermentum vel aliquam metus. Vestibulum orci nisl, tincidunt vel magna eget, hendrerit tincidunt odio.</a:t>
            </a:r>
            <a:endParaRPr sz="800">
              <a:latin typeface="Poppins"/>
              <a:ea typeface="Poppins"/>
              <a:cs typeface="Poppins"/>
              <a:sym typeface="Poppins"/>
            </a:endParaRPr>
          </a:p>
          <a:p>
            <a:pPr indent="0" lvl="0" marL="0" rtl="0" algn="just">
              <a:lnSpc>
                <a:spcPct val="115000"/>
              </a:lnSpc>
              <a:spcBef>
                <a:spcPts val="0"/>
              </a:spcBef>
              <a:spcAft>
                <a:spcPts val="0"/>
              </a:spcAft>
              <a:buNone/>
            </a:pPr>
            <a:r>
              <a:rPr lang="ru" sz="800">
                <a:latin typeface="Poppins"/>
                <a:ea typeface="Poppins"/>
                <a:cs typeface="Poppins"/>
                <a:sym typeface="Poppins"/>
              </a:rPr>
              <a:t>Maecenas felis odio, maximus sit amet sapien sed, feugiat suscipit sem. Donec gravida blandit dui, sed gravida lorem dignissim vitae. Proin malesuada finibus orci, in maximus est tempus ut. Orci varius natoque penatibus et magnis </a:t>
            </a:r>
            <a:r>
              <a:rPr lang="ru" sz="800">
                <a:solidFill>
                  <a:schemeClr val="dk1"/>
                </a:solidFill>
                <a:latin typeface="Poppins"/>
                <a:ea typeface="Poppins"/>
                <a:cs typeface="Poppins"/>
                <a:sym typeface="Poppins"/>
              </a:rPr>
              <a:t>Phasellus consequat interdum lacinia. Mauris imperdiet commodo ipsum id imperdiet. Proin quis erat et libero rutrum fermentum vel aliquam metus.</a:t>
            </a:r>
            <a:endParaRPr sz="800">
              <a:latin typeface="Poppins"/>
              <a:ea typeface="Poppins"/>
              <a:cs typeface="Poppins"/>
              <a:sym typeface="Poppins"/>
            </a:endParaRPr>
          </a:p>
        </p:txBody>
      </p:sp>
      <p:pic>
        <p:nvPicPr>
          <p:cNvPr id="65" name="Google Shape;65;p13"/>
          <p:cNvPicPr preferRelativeResize="0"/>
          <p:nvPr/>
        </p:nvPicPr>
        <p:blipFill rotWithShape="1">
          <a:blip r:embed="rId3">
            <a:alphaModFix/>
          </a:blip>
          <a:srcRect b="22762" l="0" r="655" t="2777"/>
          <a:stretch/>
        </p:blipFill>
        <p:spPr>
          <a:xfrm>
            <a:off x="2106000" y="2650300"/>
            <a:ext cx="5094000" cy="2863326"/>
          </a:xfrm>
          <a:prstGeom prst="rect">
            <a:avLst/>
          </a:prstGeom>
          <a:noFill/>
          <a:ln>
            <a:noFill/>
          </a:ln>
        </p:spPr>
      </p:pic>
      <p:cxnSp>
        <p:nvCxnSpPr>
          <p:cNvPr id="66" name="Google Shape;66;p13"/>
          <p:cNvCxnSpPr/>
          <p:nvPr/>
        </p:nvCxnSpPr>
        <p:spPr>
          <a:xfrm>
            <a:off x="361950" y="6302513"/>
            <a:ext cx="6839100" cy="0"/>
          </a:xfrm>
          <a:prstGeom prst="straightConnector1">
            <a:avLst/>
          </a:prstGeom>
          <a:noFill/>
          <a:ln cap="flat" cmpd="sng" w="9525">
            <a:solidFill>
              <a:srgbClr val="666666"/>
            </a:solidFill>
            <a:prstDash val="solid"/>
            <a:round/>
            <a:headEnd len="med" w="med" type="none"/>
            <a:tailEnd len="med" w="med" type="none"/>
          </a:ln>
        </p:spPr>
      </p:cxnSp>
      <p:pic>
        <p:nvPicPr>
          <p:cNvPr id="67" name="Google Shape;67;p13"/>
          <p:cNvPicPr preferRelativeResize="0"/>
          <p:nvPr/>
        </p:nvPicPr>
        <p:blipFill rotWithShape="1">
          <a:blip r:embed="rId4">
            <a:alphaModFix/>
          </a:blip>
          <a:srcRect b="6655" l="0" r="338" t="6568"/>
          <a:stretch/>
        </p:blipFill>
        <p:spPr>
          <a:xfrm>
            <a:off x="3852000" y="6484875"/>
            <a:ext cx="3346202" cy="1942050"/>
          </a:xfrm>
          <a:prstGeom prst="rect">
            <a:avLst/>
          </a:prstGeom>
          <a:noFill/>
          <a:ln>
            <a:noFill/>
          </a:ln>
        </p:spPr>
      </p:pic>
      <p:sp>
        <p:nvSpPr>
          <p:cNvPr id="68" name="Google Shape;68;p13"/>
          <p:cNvSpPr txBox="1"/>
          <p:nvPr/>
        </p:nvSpPr>
        <p:spPr>
          <a:xfrm>
            <a:off x="361950" y="7077763"/>
            <a:ext cx="3310200" cy="1473900"/>
          </a:xfrm>
          <a:prstGeom prst="rect">
            <a:avLst/>
          </a:prstGeom>
          <a:noFill/>
          <a:ln>
            <a:noFill/>
          </a:ln>
        </p:spPr>
        <p:txBody>
          <a:bodyPr anchorCtr="0" anchor="t" bIns="91425" lIns="0" spcFirstLastPara="1" rIns="0" wrap="square" tIns="91425">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Sed nisi ipsum, tincidunt at maximus laoreet, tristique ac massa. Interdum et malesuada fames ac ante ipsum primis in faucibus. Aliquam erat volutpat. Praesent ornare laoreet dignissim. Donec aliquam quam urna, nec iaculis lectus volutpat in Interdum et malesuada fames ac ante ipsum primis in faucibus. Aliquam accumsan fermentum rhoncus.</a:t>
            </a:r>
            <a:endParaRPr sz="800">
              <a:latin typeface="Poppins"/>
              <a:ea typeface="Poppins"/>
              <a:cs typeface="Poppins"/>
              <a:sym typeface="Poppins"/>
            </a:endParaRPr>
          </a:p>
          <a:p>
            <a:pPr indent="0" lvl="0" marL="0" rtl="0" algn="just">
              <a:lnSpc>
                <a:spcPct val="115000"/>
              </a:lnSpc>
              <a:spcBef>
                <a:spcPts val="0"/>
              </a:spcBef>
              <a:spcAft>
                <a:spcPts val="0"/>
              </a:spcAft>
              <a:buNone/>
            </a:pPr>
            <a:r>
              <a:rPr lang="ru" sz="800">
                <a:latin typeface="Poppins"/>
                <a:ea typeface="Poppins"/>
                <a:cs typeface="Poppins"/>
                <a:sym typeface="Poppins"/>
              </a:rPr>
              <a:t>Morbi consequat finibus odio, in blandit dui facilisis nec laoreet, tristique ac massa. </a:t>
            </a:r>
            <a:r>
              <a:rPr lang="ru" sz="900">
                <a:solidFill>
                  <a:schemeClr val="dk1"/>
                </a:solidFill>
                <a:latin typeface="Poppins"/>
                <a:ea typeface="Poppins"/>
                <a:cs typeface="Poppins"/>
                <a:sym typeface="Poppins"/>
              </a:rPr>
              <a:t>Sed nisi ipsum, tincidunt at maximus laoreet, tristique ac massa interdum et malesuada.</a:t>
            </a:r>
            <a:endParaRPr sz="800">
              <a:latin typeface="Poppins"/>
              <a:ea typeface="Poppins"/>
              <a:cs typeface="Poppins"/>
              <a:sym typeface="Poppins"/>
            </a:endParaRPr>
          </a:p>
        </p:txBody>
      </p:sp>
      <p:cxnSp>
        <p:nvCxnSpPr>
          <p:cNvPr id="69" name="Google Shape;69;p13"/>
          <p:cNvCxnSpPr/>
          <p:nvPr/>
        </p:nvCxnSpPr>
        <p:spPr>
          <a:xfrm>
            <a:off x="361950" y="8614050"/>
            <a:ext cx="6819900" cy="0"/>
          </a:xfrm>
          <a:prstGeom prst="straightConnector1">
            <a:avLst/>
          </a:prstGeom>
          <a:noFill/>
          <a:ln cap="flat" cmpd="sng" w="9525">
            <a:solidFill>
              <a:srgbClr val="666666"/>
            </a:solidFill>
            <a:prstDash val="solid"/>
            <a:round/>
            <a:headEnd len="med" w="med" type="none"/>
            <a:tailEnd len="med" w="med" type="none"/>
          </a:ln>
        </p:spPr>
      </p:cxnSp>
      <p:sp>
        <p:nvSpPr>
          <p:cNvPr id="70" name="Google Shape;70;p13"/>
          <p:cNvSpPr txBox="1"/>
          <p:nvPr/>
        </p:nvSpPr>
        <p:spPr>
          <a:xfrm>
            <a:off x="361950" y="8673763"/>
            <a:ext cx="1573500" cy="5541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1200">
                <a:latin typeface="DM Sans"/>
                <a:ea typeface="DM Sans"/>
                <a:cs typeface="DM Sans"/>
                <a:sym typeface="DM Sans"/>
              </a:rPr>
              <a:t>Aliquam accumsan fermentum rhoncus</a:t>
            </a:r>
            <a:endParaRPr b="1" sz="1200">
              <a:latin typeface="DM Sans"/>
              <a:ea typeface="DM Sans"/>
              <a:cs typeface="DM Sans"/>
              <a:sym typeface="DM Sans"/>
            </a:endParaRPr>
          </a:p>
        </p:txBody>
      </p:sp>
      <p:sp>
        <p:nvSpPr>
          <p:cNvPr id="71" name="Google Shape;71;p13"/>
          <p:cNvSpPr txBox="1"/>
          <p:nvPr/>
        </p:nvSpPr>
        <p:spPr>
          <a:xfrm>
            <a:off x="361950" y="9159538"/>
            <a:ext cx="1551600" cy="1299000"/>
          </a:xfrm>
          <a:prstGeom prst="rect">
            <a:avLst/>
          </a:prstGeom>
          <a:noFill/>
          <a:ln>
            <a:noFill/>
          </a:ln>
        </p:spPr>
        <p:txBody>
          <a:bodyPr anchorCtr="0" anchor="t" bIns="91425" lIns="0" spcFirstLastPara="1" rIns="0" wrap="square" tIns="91425">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Sed nisi ipsum, tincidunt at maximus laoreet, tristique ac massa. Interdum et malesuada fames ac ante ipsum primis in faucibus. Aliquam erat volutpat. Praesent ornare i</a:t>
            </a:r>
            <a:r>
              <a:rPr lang="ru" sz="800">
                <a:solidFill>
                  <a:schemeClr val="dk1"/>
                </a:solidFill>
                <a:latin typeface="Poppins"/>
                <a:ea typeface="Poppins"/>
                <a:cs typeface="Poppins"/>
                <a:sym typeface="Poppins"/>
              </a:rPr>
              <a:t>nterdum et malesuada fames.</a:t>
            </a:r>
            <a:endParaRPr sz="800">
              <a:latin typeface="Poppins"/>
              <a:ea typeface="Poppins"/>
              <a:cs typeface="Poppins"/>
              <a:sym typeface="Poppins"/>
            </a:endParaRPr>
          </a:p>
        </p:txBody>
      </p:sp>
      <p:sp>
        <p:nvSpPr>
          <p:cNvPr id="72" name="Google Shape;72;p13"/>
          <p:cNvSpPr txBox="1"/>
          <p:nvPr/>
        </p:nvSpPr>
        <p:spPr>
          <a:xfrm>
            <a:off x="2115450" y="8673763"/>
            <a:ext cx="1573500" cy="5541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1200">
                <a:latin typeface="DM Sans"/>
                <a:ea typeface="DM Sans"/>
                <a:cs typeface="DM Sans"/>
                <a:sym typeface="DM Sans"/>
              </a:rPr>
              <a:t>Nullam porta </a:t>
            </a:r>
            <a:endParaRPr b="1" sz="1200">
              <a:latin typeface="DM Sans"/>
              <a:ea typeface="DM Sans"/>
              <a:cs typeface="DM Sans"/>
              <a:sym typeface="DM Sans"/>
            </a:endParaRPr>
          </a:p>
          <a:p>
            <a:pPr indent="0" lvl="0" marL="0" rtl="0" algn="l">
              <a:spcBef>
                <a:spcPts val="0"/>
              </a:spcBef>
              <a:spcAft>
                <a:spcPts val="0"/>
              </a:spcAft>
              <a:buNone/>
            </a:pPr>
            <a:r>
              <a:rPr b="1" lang="ru" sz="1200">
                <a:latin typeface="DM Sans"/>
                <a:ea typeface="DM Sans"/>
                <a:cs typeface="DM Sans"/>
                <a:sym typeface="DM Sans"/>
              </a:rPr>
              <a:t>mauris dictum</a:t>
            </a:r>
            <a:endParaRPr b="1" sz="1200">
              <a:latin typeface="DM Sans"/>
              <a:ea typeface="DM Sans"/>
              <a:cs typeface="DM Sans"/>
              <a:sym typeface="DM Sans"/>
            </a:endParaRPr>
          </a:p>
        </p:txBody>
      </p:sp>
      <p:sp>
        <p:nvSpPr>
          <p:cNvPr id="73" name="Google Shape;73;p13"/>
          <p:cNvSpPr txBox="1"/>
          <p:nvPr/>
        </p:nvSpPr>
        <p:spPr>
          <a:xfrm>
            <a:off x="3868950" y="8673763"/>
            <a:ext cx="1573500" cy="5541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1200">
                <a:latin typeface="DM Sans"/>
                <a:ea typeface="DM Sans"/>
                <a:cs typeface="DM Sans"/>
                <a:sym typeface="DM Sans"/>
              </a:rPr>
              <a:t>Proin dapibus tortor eu volutpat</a:t>
            </a:r>
            <a:endParaRPr b="1" sz="1200">
              <a:latin typeface="DM Sans"/>
              <a:ea typeface="DM Sans"/>
              <a:cs typeface="DM Sans"/>
              <a:sym typeface="DM Sans"/>
            </a:endParaRPr>
          </a:p>
        </p:txBody>
      </p:sp>
      <p:sp>
        <p:nvSpPr>
          <p:cNvPr id="74" name="Google Shape;74;p13"/>
          <p:cNvSpPr txBox="1"/>
          <p:nvPr/>
        </p:nvSpPr>
        <p:spPr>
          <a:xfrm>
            <a:off x="3854738" y="9164288"/>
            <a:ext cx="1573500" cy="1299000"/>
          </a:xfrm>
          <a:prstGeom prst="rect">
            <a:avLst/>
          </a:prstGeom>
          <a:noFill/>
          <a:ln>
            <a:noFill/>
          </a:ln>
        </p:spPr>
        <p:txBody>
          <a:bodyPr anchorCtr="0" anchor="t" bIns="91425" lIns="0" spcFirstLastPara="1" rIns="0" wrap="square" tIns="91425">
            <a:spAutoFit/>
          </a:bodyPr>
          <a:lstStyle/>
          <a:p>
            <a:pPr indent="0" lvl="0" marL="0" rtl="0" algn="just">
              <a:lnSpc>
                <a:spcPct val="115000"/>
              </a:lnSpc>
              <a:spcBef>
                <a:spcPts val="0"/>
              </a:spcBef>
              <a:spcAft>
                <a:spcPts val="0"/>
              </a:spcAft>
              <a:buNone/>
            </a:pPr>
            <a:r>
              <a:rPr lang="ru" sz="800">
                <a:solidFill>
                  <a:schemeClr val="dk1"/>
                </a:solidFill>
                <a:latin typeface="Poppins"/>
                <a:ea typeface="Poppins"/>
                <a:cs typeface="Poppins"/>
                <a:sym typeface="Poppins"/>
              </a:rPr>
              <a:t>M</a:t>
            </a:r>
            <a:r>
              <a:rPr lang="ru" sz="800">
                <a:solidFill>
                  <a:schemeClr val="dk1"/>
                </a:solidFill>
                <a:latin typeface="Poppins"/>
                <a:ea typeface="Poppins"/>
                <a:cs typeface="Poppins"/>
                <a:sym typeface="Poppins"/>
              </a:rPr>
              <a:t>agnis dis parturient montes, nascetur ridiculus mus. Aenean a augue vel nibh faucibus tincidunt ut sit amet mauris. Aenean a orci non ligula mollis scelerisque vitae non nunc. </a:t>
            </a:r>
            <a:r>
              <a:rPr lang="ru" sz="800">
                <a:latin typeface="Poppins"/>
                <a:ea typeface="Poppins"/>
                <a:cs typeface="Poppins"/>
                <a:sym typeface="Poppins"/>
              </a:rPr>
              <a:t>Aliquam erat volutpa</a:t>
            </a:r>
            <a:r>
              <a:rPr lang="ru" sz="800">
                <a:latin typeface="Poppins"/>
                <a:ea typeface="Poppins"/>
                <a:cs typeface="Poppins"/>
                <a:sym typeface="Poppins"/>
              </a:rPr>
              <a:t>t.</a:t>
            </a:r>
            <a:endParaRPr sz="800">
              <a:latin typeface="Poppins"/>
              <a:ea typeface="Poppins"/>
              <a:cs typeface="Poppins"/>
              <a:sym typeface="Poppins"/>
            </a:endParaRPr>
          </a:p>
        </p:txBody>
      </p:sp>
      <p:sp>
        <p:nvSpPr>
          <p:cNvPr id="75" name="Google Shape;75;p13"/>
          <p:cNvSpPr txBox="1"/>
          <p:nvPr/>
        </p:nvSpPr>
        <p:spPr>
          <a:xfrm>
            <a:off x="5607450" y="8673763"/>
            <a:ext cx="1573500" cy="5541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1200">
                <a:latin typeface="DM Sans"/>
                <a:ea typeface="DM Sans"/>
                <a:cs typeface="DM Sans"/>
                <a:sym typeface="DM Sans"/>
              </a:rPr>
              <a:t>Praesent ornare laoreet dignissim</a:t>
            </a:r>
            <a:endParaRPr b="1" sz="1200">
              <a:latin typeface="DM Sans"/>
              <a:ea typeface="DM Sans"/>
              <a:cs typeface="DM Sans"/>
              <a:sym typeface="DM Sans"/>
            </a:endParaRPr>
          </a:p>
        </p:txBody>
      </p:sp>
      <p:sp>
        <p:nvSpPr>
          <p:cNvPr id="76" name="Google Shape;76;p13"/>
          <p:cNvSpPr txBox="1"/>
          <p:nvPr/>
        </p:nvSpPr>
        <p:spPr>
          <a:xfrm>
            <a:off x="5598000" y="9159525"/>
            <a:ext cx="1573500" cy="1299000"/>
          </a:xfrm>
          <a:prstGeom prst="rect">
            <a:avLst/>
          </a:prstGeom>
          <a:noFill/>
          <a:ln>
            <a:noFill/>
          </a:ln>
        </p:spPr>
        <p:txBody>
          <a:bodyPr anchorCtr="0" anchor="t" bIns="91425" lIns="0" spcFirstLastPara="1" rIns="0" wrap="square" tIns="91425">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Vestibulum quis congue est, a interdum urna. Phasellus consequat interdum lacinia. Mauris imperdiet commodo ipsum id imperdiet. Proin quis erat et libero rutrum fermentum vel aliquam metus vestibulum orci nisl.</a:t>
            </a:r>
            <a:endParaRPr sz="800">
              <a:latin typeface="Poppins"/>
              <a:ea typeface="Poppins"/>
              <a:cs typeface="Poppins"/>
              <a:sym typeface="Poppins"/>
            </a:endParaRPr>
          </a:p>
        </p:txBody>
      </p:sp>
      <p:cxnSp>
        <p:nvCxnSpPr>
          <p:cNvPr id="77" name="Google Shape;77;p13"/>
          <p:cNvCxnSpPr/>
          <p:nvPr/>
        </p:nvCxnSpPr>
        <p:spPr>
          <a:xfrm rot="10800000">
            <a:off x="2014575" y="8796225"/>
            <a:ext cx="0" cy="1538400"/>
          </a:xfrm>
          <a:prstGeom prst="straightConnector1">
            <a:avLst/>
          </a:prstGeom>
          <a:noFill/>
          <a:ln cap="flat" cmpd="sng" w="9525">
            <a:solidFill>
              <a:srgbClr val="666666"/>
            </a:solidFill>
            <a:prstDash val="solid"/>
            <a:round/>
            <a:headEnd len="med" w="med" type="none"/>
            <a:tailEnd len="med" w="med" type="none"/>
          </a:ln>
        </p:spPr>
      </p:cxnSp>
      <p:cxnSp>
        <p:nvCxnSpPr>
          <p:cNvPr id="78" name="Google Shape;78;p13"/>
          <p:cNvCxnSpPr/>
          <p:nvPr/>
        </p:nvCxnSpPr>
        <p:spPr>
          <a:xfrm rot="10800000">
            <a:off x="5500800" y="8801025"/>
            <a:ext cx="0" cy="1533600"/>
          </a:xfrm>
          <a:prstGeom prst="straightConnector1">
            <a:avLst/>
          </a:prstGeom>
          <a:noFill/>
          <a:ln cap="flat" cmpd="sng" w="9525">
            <a:solidFill>
              <a:srgbClr val="666666"/>
            </a:solidFill>
            <a:prstDash val="solid"/>
            <a:round/>
            <a:headEnd len="med" w="med" type="none"/>
            <a:tailEnd len="med" w="med" type="none"/>
          </a:ln>
        </p:spPr>
      </p:cxnSp>
      <p:sp>
        <p:nvSpPr>
          <p:cNvPr id="79" name="Google Shape;79;p13"/>
          <p:cNvSpPr txBox="1"/>
          <p:nvPr/>
        </p:nvSpPr>
        <p:spPr>
          <a:xfrm>
            <a:off x="2112713" y="9159538"/>
            <a:ext cx="1551600" cy="1299000"/>
          </a:xfrm>
          <a:prstGeom prst="rect">
            <a:avLst/>
          </a:prstGeom>
          <a:noFill/>
          <a:ln>
            <a:noFill/>
          </a:ln>
        </p:spPr>
        <p:txBody>
          <a:bodyPr anchorCtr="0" anchor="t" bIns="91425" lIns="0" spcFirstLastPara="1" rIns="0" wrap="square" tIns="91425">
            <a:spAutoFit/>
          </a:bodyPr>
          <a:lstStyle/>
          <a:p>
            <a:pPr indent="0" lvl="0" marL="0" rtl="0" algn="just">
              <a:lnSpc>
                <a:spcPct val="115000"/>
              </a:lnSpc>
              <a:spcBef>
                <a:spcPts val="0"/>
              </a:spcBef>
              <a:spcAft>
                <a:spcPts val="0"/>
              </a:spcAft>
              <a:buNone/>
            </a:pPr>
            <a:r>
              <a:rPr lang="ru" sz="800">
                <a:solidFill>
                  <a:schemeClr val="dk1"/>
                </a:solidFill>
                <a:latin typeface="Poppins"/>
                <a:ea typeface="Poppins"/>
                <a:cs typeface="Poppins"/>
                <a:sym typeface="Poppins"/>
              </a:rPr>
              <a:t>Maecenas felis odio, maximus sit amet sapien sed, feugiat suscipit sem. Donec gravida blandit dui, sed gravida lorem dignissim vitae. Proin malesuada finibus orci, in maximus est tempus ut. Orci varius natoque penatibus.</a:t>
            </a:r>
            <a:endParaRPr sz="800">
              <a:latin typeface="Poppins"/>
              <a:ea typeface="Poppins"/>
              <a:cs typeface="Poppins"/>
              <a:sym typeface="Poppins"/>
            </a:endParaRPr>
          </a:p>
        </p:txBody>
      </p:sp>
      <p:cxnSp>
        <p:nvCxnSpPr>
          <p:cNvPr id="80" name="Google Shape;80;p13"/>
          <p:cNvCxnSpPr/>
          <p:nvPr/>
        </p:nvCxnSpPr>
        <p:spPr>
          <a:xfrm rot="10800000">
            <a:off x="3752925" y="8796225"/>
            <a:ext cx="0" cy="1538400"/>
          </a:xfrm>
          <a:prstGeom prst="straightConnector1">
            <a:avLst/>
          </a:prstGeom>
          <a:noFill/>
          <a:ln cap="flat" cmpd="sng" w="9525">
            <a:solidFill>
              <a:srgbClr val="666666"/>
            </a:solidFill>
            <a:prstDash val="solid"/>
            <a:round/>
            <a:headEnd len="med" w="med" type="none"/>
            <a:tailEnd len="med" w="med" type="none"/>
          </a:ln>
        </p:spPr>
      </p:cxnSp>
      <p:sp>
        <p:nvSpPr>
          <p:cNvPr id="81" name="Google Shape;81;p13"/>
          <p:cNvSpPr txBox="1"/>
          <p:nvPr/>
        </p:nvSpPr>
        <p:spPr>
          <a:xfrm>
            <a:off x="6822450" y="376238"/>
            <a:ext cx="2214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DM Sans"/>
                <a:ea typeface="DM Sans"/>
                <a:cs typeface="DM Sans"/>
                <a:sym typeface="DM Sans"/>
              </a:rPr>
              <a:t>1</a:t>
            </a:r>
            <a:endParaRPr sz="900">
              <a:solidFill>
                <a:schemeClr val="lt1"/>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4"/>
          <p:cNvSpPr txBox="1"/>
          <p:nvPr/>
        </p:nvSpPr>
        <p:spPr>
          <a:xfrm>
            <a:off x="360000" y="236838"/>
            <a:ext cx="3211800" cy="2463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b="1" lang="ru" sz="1000">
                <a:latin typeface="DM Sans"/>
                <a:ea typeface="DM Sans"/>
                <a:cs typeface="DM Sans"/>
                <a:sym typeface="DM Sans"/>
              </a:rPr>
              <a:t>The Traveler</a:t>
            </a:r>
            <a:r>
              <a:rPr lang="ru" sz="1000">
                <a:latin typeface="DM Sans"/>
                <a:ea typeface="DM Sans"/>
                <a:cs typeface="DM Sans"/>
                <a:sym typeface="DM Sans"/>
              </a:rPr>
              <a:t>, Friday, September 12, 2021</a:t>
            </a:r>
            <a:endParaRPr sz="1000">
              <a:latin typeface="DM Sans"/>
              <a:ea typeface="DM Sans"/>
              <a:cs typeface="DM Sans"/>
              <a:sym typeface="DM Sans"/>
            </a:endParaRPr>
          </a:p>
        </p:txBody>
      </p:sp>
      <p:cxnSp>
        <p:nvCxnSpPr>
          <p:cNvPr id="87" name="Google Shape;87;p14"/>
          <p:cNvCxnSpPr/>
          <p:nvPr/>
        </p:nvCxnSpPr>
        <p:spPr>
          <a:xfrm>
            <a:off x="361950" y="540000"/>
            <a:ext cx="6841200" cy="600"/>
          </a:xfrm>
          <a:prstGeom prst="straightConnector1">
            <a:avLst/>
          </a:prstGeom>
          <a:noFill/>
          <a:ln cap="flat" cmpd="sng" w="9525">
            <a:solidFill>
              <a:schemeClr val="dk1"/>
            </a:solidFill>
            <a:prstDash val="solid"/>
            <a:round/>
            <a:headEnd len="med" w="med" type="none"/>
            <a:tailEnd len="med" w="med" type="none"/>
          </a:ln>
        </p:spPr>
      </p:cxnSp>
      <p:sp>
        <p:nvSpPr>
          <p:cNvPr id="88" name="Google Shape;88;p14"/>
          <p:cNvSpPr/>
          <p:nvPr/>
        </p:nvSpPr>
        <p:spPr>
          <a:xfrm>
            <a:off x="6663150" y="360000"/>
            <a:ext cx="540000" cy="18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3852000" y="1701050"/>
            <a:ext cx="1573500" cy="3521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Etiam suscipit finibus arcu ut rhoncus. Sed non leo mi. Vestibulum convallis velit mattis velit rutrum, nec pretium nisl fermentum. Aenean sed ipsum eget nibh tempor faucibus. Cras ullamcorper ipsum sit amet nisi elementum facilisis. In nec eros elit. Nullam porta rhoncus mauris eget dictum. Sed ut nunc placerat ex tempor viverra.Quisque mauris mauris, vestibulum ac fringilla eu, cursus imperdiet mauris. Proin dapibus suscipit tortor, eu volutpat lectus sollicitudin et. Duis eget justo sed turpis eleifend feugiat. Vestibulum non arcu nec nisl commodo cursus. Maecenas felis odio, maximus sit amet sapien sed, feugiat suscipit sem. Donec gravida blandit dui, sed gravida lorem dignissim.</a:t>
            </a:r>
            <a:endParaRPr sz="800">
              <a:latin typeface="Poppins"/>
              <a:ea typeface="Poppins"/>
              <a:cs typeface="Poppins"/>
              <a:sym typeface="Poppins"/>
            </a:endParaRPr>
          </a:p>
        </p:txBody>
      </p:sp>
      <p:sp>
        <p:nvSpPr>
          <p:cNvPr id="90" name="Google Shape;90;p14"/>
          <p:cNvSpPr txBox="1"/>
          <p:nvPr/>
        </p:nvSpPr>
        <p:spPr>
          <a:xfrm>
            <a:off x="352425" y="523875"/>
            <a:ext cx="5486400" cy="12315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3400">
                <a:latin typeface="DM Sans"/>
                <a:ea typeface="DM Sans"/>
                <a:cs typeface="DM Sans"/>
                <a:sym typeface="DM Sans"/>
              </a:rPr>
              <a:t>Vestibulum quis congue est interdum urna</a:t>
            </a:r>
            <a:endParaRPr b="1" sz="3400">
              <a:latin typeface="DM Sans"/>
              <a:ea typeface="DM Sans"/>
              <a:cs typeface="DM Sans"/>
              <a:sym typeface="DM Sans"/>
            </a:endParaRPr>
          </a:p>
        </p:txBody>
      </p:sp>
      <p:pic>
        <p:nvPicPr>
          <p:cNvPr id="91" name="Google Shape;91;p14"/>
          <p:cNvPicPr preferRelativeResize="0"/>
          <p:nvPr/>
        </p:nvPicPr>
        <p:blipFill>
          <a:blip r:embed="rId3">
            <a:alphaModFix/>
          </a:blip>
          <a:stretch>
            <a:fillRect/>
          </a:stretch>
        </p:blipFill>
        <p:spPr>
          <a:xfrm>
            <a:off x="361950" y="1729625"/>
            <a:ext cx="3310049" cy="2204732"/>
          </a:xfrm>
          <a:prstGeom prst="rect">
            <a:avLst/>
          </a:prstGeom>
          <a:noFill/>
          <a:ln>
            <a:noFill/>
          </a:ln>
        </p:spPr>
      </p:pic>
      <p:sp>
        <p:nvSpPr>
          <p:cNvPr id="92" name="Google Shape;92;p14"/>
          <p:cNvSpPr txBox="1"/>
          <p:nvPr/>
        </p:nvSpPr>
        <p:spPr>
          <a:xfrm>
            <a:off x="352425" y="4076250"/>
            <a:ext cx="1573500" cy="1114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Vestibulum quis congue est, a interdum urna. Phasellus consequat interdum lacinia. Mauris imperdiet commodo ipsum id imperdiet. Proin quis erat et libero rutrum fermentum vel aliquam metus.</a:t>
            </a:r>
            <a:endParaRPr sz="800">
              <a:latin typeface="Poppins"/>
              <a:ea typeface="Poppins"/>
              <a:cs typeface="Poppins"/>
              <a:sym typeface="Poppins"/>
            </a:endParaRPr>
          </a:p>
          <a:p>
            <a:pPr indent="0" lvl="0" marL="0" rtl="0" algn="just">
              <a:lnSpc>
                <a:spcPct val="115000"/>
              </a:lnSpc>
              <a:spcBef>
                <a:spcPts val="0"/>
              </a:spcBef>
              <a:spcAft>
                <a:spcPts val="0"/>
              </a:spcAft>
              <a:buClr>
                <a:schemeClr val="dk1"/>
              </a:buClr>
              <a:buSzPts val="1100"/>
              <a:buFont typeface="Arial"/>
              <a:buNone/>
            </a:pPr>
            <a:r>
              <a:rPr lang="ru" sz="800">
                <a:solidFill>
                  <a:schemeClr val="dk1"/>
                </a:solidFill>
                <a:latin typeface="Poppins"/>
                <a:ea typeface="Poppins"/>
                <a:cs typeface="Poppins"/>
                <a:sym typeface="Poppins"/>
              </a:rPr>
              <a:t>aliquam metus. Vestibulum</a:t>
            </a:r>
            <a:endParaRPr sz="800">
              <a:latin typeface="Poppins"/>
              <a:ea typeface="Poppins"/>
              <a:cs typeface="Poppins"/>
              <a:sym typeface="Poppins"/>
            </a:endParaRPr>
          </a:p>
        </p:txBody>
      </p:sp>
      <p:sp>
        <p:nvSpPr>
          <p:cNvPr id="93" name="Google Shape;93;p14"/>
          <p:cNvSpPr txBox="1"/>
          <p:nvPr/>
        </p:nvSpPr>
        <p:spPr>
          <a:xfrm>
            <a:off x="2102225" y="4076250"/>
            <a:ext cx="1573500" cy="1114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orci varius natoque penatibus et magnis dis parturient montes, nascetur ridiculus mus. Aenean a augue vel nibh faucibus tincidunt ut sit amet mauris. Aenean a orci non ligula mollis scelerisque vitae non nunc.</a:t>
            </a:r>
            <a:endParaRPr sz="800">
              <a:latin typeface="Poppins"/>
              <a:ea typeface="Poppins"/>
              <a:cs typeface="Poppins"/>
              <a:sym typeface="Poppins"/>
            </a:endParaRPr>
          </a:p>
        </p:txBody>
      </p:sp>
      <p:cxnSp>
        <p:nvCxnSpPr>
          <p:cNvPr id="94" name="Google Shape;94;p14"/>
          <p:cNvCxnSpPr/>
          <p:nvPr/>
        </p:nvCxnSpPr>
        <p:spPr>
          <a:xfrm>
            <a:off x="361950" y="5351300"/>
            <a:ext cx="6819900" cy="0"/>
          </a:xfrm>
          <a:prstGeom prst="straightConnector1">
            <a:avLst/>
          </a:prstGeom>
          <a:noFill/>
          <a:ln cap="flat" cmpd="sng" w="9525">
            <a:solidFill>
              <a:srgbClr val="666666"/>
            </a:solidFill>
            <a:prstDash val="solid"/>
            <a:round/>
            <a:headEnd len="med" w="med" type="none"/>
            <a:tailEnd len="med" w="med" type="none"/>
          </a:ln>
        </p:spPr>
      </p:cxnSp>
      <p:cxnSp>
        <p:nvCxnSpPr>
          <p:cNvPr id="95" name="Google Shape;95;p14"/>
          <p:cNvCxnSpPr/>
          <p:nvPr/>
        </p:nvCxnSpPr>
        <p:spPr>
          <a:xfrm>
            <a:off x="5505450" y="7606963"/>
            <a:ext cx="0" cy="2732400"/>
          </a:xfrm>
          <a:prstGeom prst="straightConnector1">
            <a:avLst/>
          </a:prstGeom>
          <a:noFill/>
          <a:ln cap="flat" cmpd="sng" w="9525">
            <a:solidFill>
              <a:schemeClr val="dk2"/>
            </a:solidFill>
            <a:prstDash val="solid"/>
            <a:round/>
            <a:headEnd len="med" w="med" type="none"/>
            <a:tailEnd len="med" w="med" type="none"/>
          </a:ln>
        </p:spPr>
      </p:cxnSp>
      <p:sp>
        <p:nvSpPr>
          <p:cNvPr id="96" name="Google Shape;96;p14"/>
          <p:cNvSpPr txBox="1"/>
          <p:nvPr/>
        </p:nvSpPr>
        <p:spPr>
          <a:xfrm>
            <a:off x="5592975" y="2804950"/>
            <a:ext cx="1610100" cy="2388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U</a:t>
            </a:r>
            <a:r>
              <a:rPr lang="ru" sz="800">
                <a:latin typeface="Poppins"/>
                <a:ea typeface="Poppins"/>
                <a:cs typeface="Poppins"/>
                <a:sym typeface="Poppins"/>
              </a:rPr>
              <a:t>llamcorper ipsum sit amet nisi elementum facilisis. In nec eros elit. Nullam porta rhoncus mauris eget dictum.Sed ut nunc placerat ex tempor viverra. Quisque mauris mauris, vestibulum ac fringilla eu, cursus imperdiet mauris. Proin dapibus suscipit tortor, eu volutpat lectus sollicitudin et. Duis eget justo sed turpis eleifend feugiat. Vestibulum non arcu nec nisl commodo cursus. </a:t>
            </a:r>
            <a:r>
              <a:rPr lang="ru" sz="800">
                <a:solidFill>
                  <a:schemeClr val="dk1"/>
                </a:solidFill>
                <a:latin typeface="Poppins"/>
                <a:ea typeface="Poppins"/>
                <a:cs typeface="Poppins"/>
                <a:sym typeface="Poppins"/>
              </a:rPr>
              <a:t>Maecenas felis odio, maximus sit amet sapien sed, feugiat suscipit sem. Donec gravida blandit.</a:t>
            </a:r>
            <a:endParaRPr sz="800">
              <a:latin typeface="Poppins"/>
              <a:ea typeface="Poppins"/>
              <a:cs typeface="Poppins"/>
              <a:sym typeface="Poppins"/>
            </a:endParaRPr>
          </a:p>
        </p:txBody>
      </p:sp>
      <p:pic>
        <p:nvPicPr>
          <p:cNvPr id="97" name="Google Shape;97;p14"/>
          <p:cNvPicPr preferRelativeResize="0"/>
          <p:nvPr/>
        </p:nvPicPr>
        <p:blipFill rotWithShape="1">
          <a:blip r:embed="rId4">
            <a:alphaModFix/>
          </a:blip>
          <a:srcRect b="0" l="773" r="0" t="46595"/>
          <a:stretch/>
        </p:blipFill>
        <p:spPr>
          <a:xfrm>
            <a:off x="5598000" y="724175"/>
            <a:ext cx="1605225" cy="1296000"/>
          </a:xfrm>
          <a:prstGeom prst="rect">
            <a:avLst/>
          </a:prstGeom>
          <a:noFill/>
          <a:ln>
            <a:noFill/>
          </a:ln>
        </p:spPr>
      </p:pic>
      <p:sp>
        <p:nvSpPr>
          <p:cNvPr id="98" name="Google Shape;98;p14"/>
          <p:cNvSpPr txBox="1"/>
          <p:nvPr/>
        </p:nvSpPr>
        <p:spPr>
          <a:xfrm>
            <a:off x="5585400" y="2047875"/>
            <a:ext cx="1617900" cy="7389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1800">
                <a:latin typeface="DM Sans"/>
                <a:ea typeface="DM Sans"/>
                <a:cs typeface="DM Sans"/>
                <a:sym typeface="DM Sans"/>
              </a:rPr>
              <a:t>Convallis velit mattis</a:t>
            </a:r>
            <a:endParaRPr b="1" sz="1800">
              <a:latin typeface="DM Sans"/>
              <a:ea typeface="DM Sans"/>
              <a:cs typeface="DM Sans"/>
              <a:sym typeface="DM Sans"/>
            </a:endParaRPr>
          </a:p>
        </p:txBody>
      </p:sp>
      <p:sp>
        <p:nvSpPr>
          <p:cNvPr id="99" name="Google Shape;99;p14"/>
          <p:cNvSpPr txBox="1"/>
          <p:nvPr/>
        </p:nvSpPr>
        <p:spPr>
          <a:xfrm>
            <a:off x="352575" y="5361238"/>
            <a:ext cx="6841200" cy="5850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2600">
                <a:latin typeface="DM Sans"/>
                <a:ea typeface="DM Sans"/>
                <a:cs typeface="DM Sans"/>
                <a:sym typeface="DM Sans"/>
              </a:rPr>
              <a:t>Sed non leo mi  vestibulum convallis</a:t>
            </a:r>
            <a:endParaRPr b="1" sz="2600">
              <a:latin typeface="DM Sans"/>
              <a:ea typeface="DM Sans"/>
              <a:cs typeface="DM Sans"/>
              <a:sym typeface="DM Sans"/>
            </a:endParaRPr>
          </a:p>
        </p:txBody>
      </p:sp>
      <p:sp>
        <p:nvSpPr>
          <p:cNvPr id="100" name="Google Shape;100;p14"/>
          <p:cNvSpPr txBox="1"/>
          <p:nvPr/>
        </p:nvSpPr>
        <p:spPr>
          <a:xfrm>
            <a:off x="5593200" y="5927200"/>
            <a:ext cx="16101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Morbi lacus augue, faucibus eu tincidunt quis, maximus vel lacus. In consequat posuere leo aliquet egestas. Fusce non nisi ut lacus tristique suscipit. Sed consequat rhoncus nibh nec laoreet. Pellentesque at elementum dui, ut luctus velit. Phasellus id orci arcu. Morbi nec velit efficitur, venenatis magna a, posuere sem.</a:t>
            </a:r>
            <a:endParaRPr sz="800">
              <a:latin typeface="Poppins"/>
              <a:ea typeface="Poppins"/>
              <a:cs typeface="Poppins"/>
              <a:sym typeface="Poppins"/>
            </a:endParaRPr>
          </a:p>
        </p:txBody>
      </p:sp>
      <p:sp>
        <p:nvSpPr>
          <p:cNvPr id="101" name="Google Shape;101;p14"/>
          <p:cNvSpPr txBox="1"/>
          <p:nvPr/>
        </p:nvSpPr>
        <p:spPr>
          <a:xfrm>
            <a:off x="349275" y="5927200"/>
            <a:ext cx="15735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Cras elementum augue non tortor faucibus, ac laoreet leo luctus. Aliquam bibendum dapibus purus, quis congue ligula venenatis sit amet. Ut faucibus tincidunt nunc, sit amet blandit dolor accumsan eu. Suspendisse ut aliquet odio. Maecenas sed tortor hendrerit, aliquet justo non, gravida ante.</a:t>
            </a:r>
            <a:endParaRPr sz="800">
              <a:latin typeface="Poppins"/>
              <a:ea typeface="Poppins"/>
              <a:cs typeface="Poppins"/>
              <a:sym typeface="Poppins"/>
            </a:endParaRPr>
          </a:p>
        </p:txBody>
      </p:sp>
      <p:pic>
        <p:nvPicPr>
          <p:cNvPr id="102" name="Google Shape;102;p14"/>
          <p:cNvPicPr preferRelativeResize="0"/>
          <p:nvPr/>
        </p:nvPicPr>
        <p:blipFill rotWithShape="1">
          <a:blip r:embed="rId5">
            <a:alphaModFix/>
          </a:blip>
          <a:srcRect b="2056" l="0" r="0" t="30955"/>
          <a:stretch/>
        </p:blipFill>
        <p:spPr>
          <a:xfrm>
            <a:off x="2106000" y="5946250"/>
            <a:ext cx="3310051" cy="1478226"/>
          </a:xfrm>
          <a:prstGeom prst="rect">
            <a:avLst/>
          </a:prstGeom>
          <a:noFill/>
          <a:ln>
            <a:noFill/>
          </a:ln>
        </p:spPr>
      </p:pic>
      <p:cxnSp>
        <p:nvCxnSpPr>
          <p:cNvPr id="103" name="Google Shape;103;p14"/>
          <p:cNvCxnSpPr/>
          <p:nvPr/>
        </p:nvCxnSpPr>
        <p:spPr>
          <a:xfrm>
            <a:off x="361950" y="7606963"/>
            <a:ext cx="6819900" cy="0"/>
          </a:xfrm>
          <a:prstGeom prst="straightConnector1">
            <a:avLst/>
          </a:prstGeom>
          <a:noFill/>
          <a:ln cap="flat" cmpd="sng" w="9525">
            <a:solidFill>
              <a:srgbClr val="666666"/>
            </a:solidFill>
            <a:prstDash val="solid"/>
            <a:round/>
            <a:headEnd len="med" w="med" type="none"/>
            <a:tailEnd len="med" w="med" type="none"/>
          </a:ln>
        </p:spPr>
      </p:cxnSp>
      <p:pic>
        <p:nvPicPr>
          <p:cNvPr id="104" name="Google Shape;104;p14"/>
          <p:cNvPicPr preferRelativeResize="0"/>
          <p:nvPr/>
        </p:nvPicPr>
        <p:blipFill rotWithShape="1">
          <a:blip r:embed="rId6">
            <a:alphaModFix/>
          </a:blip>
          <a:srcRect b="358" l="0" r="7986" t="0"/>
          <a:stretch/>
        </p:blipFill>
        <p:spPr>
          <a:xfrm>
            <a:off x="360000" y="7788401"/>
            <a:ext cx="1565925" cy="2543601"/>
          </a:xfrm>
          <a:prstGeom prst="rect">
            <a:avLst/>
          </a:prstGeom>
          <a:noFill/>
          <a:ln>
            <a:noFill/>
          </a:ln>
        </p:spPr>
      </p:pic>
      <p:sp>
        <p:nvSpPr>
          <p:cNvPr id="105" name="Google Shape;105;p14"/>
          <p:cNvSpPr txBox="1"/>
          <p:nvPr/>
        </p:nvSpPr>
        <p:spPr>
          <a:xfrm>
            <a:off x="2106000" y="7635550"/>
            <a:ext cx="3310200" cy="769500"/>
          </a:xfrm>
          <a:prstGeom prst="rect">
            <a:avLst/>
          </a:prstGeom>
          <a:noFill/>
          <a:ln>
            <a:noFill/>
          </a:ln>
        </p:spPr>
        <p:txBody>
          <a:bodyPr anchorCtr="0" anchor="t" bIns="91425" lIns="0" spcFirstLastPara="1" rIns="0" wrap="square" tIns="91425">
            <a:spAutoFit/>
          </a:bodyPr>
          <a:lstStyle/>
          <a:p>
            <a:pPr indent="0" lvl="0" marL="0" rtl="0" algn="l">
              <a:lnSpc>
                <a:spcPct val="100000"/>
              </a:lnSpc>
              <a:spcBef>
                <a:spcPts val="0"/>
              </a:spcBef>
              <a:spcAft>
                <a:spcPts val="0"/>
              </a:spcAft>
              <a:buClr>
                <a:schemeClr val="dk1"/>
              </a:buClr>
              <a:buSzPts val="1100"/>
              <a:buFont typeface="Arial"/>
              <a:buNone/>
            </a:pPr>
            <a:r>
              <a:rPr b="1" lang="ru" sz="1900">
                <a:solidFill>
                  <a:schemeClr val="dk1"/>
                </a:solidFill>
                <a:latin typeface="DM Sans"/>
                <a:ea typeface="DM Sans"/>
                <a:cs typeface="DM Sans"/>
                <a:sym typeface="DM Sans"/>
              </a:rPr>
              <a:t>Vestibulum orci tincidunt vel magna</a:t>
            </a:r>
            <a:endParaRPr b="1" sz="1900">
              <a:latin typeface="DM Sans"/>
              <a:ea typeface="DM Sans"/>
              <a:cs typeface="DM Sans"/>
              <a:sym typeface="DM Sans"/>
            </a:endParaRPr>
          </a:p>
        </p:txBody>
      </p:sp>
      <p:sp>
        <p:nvSpPr>
          <p:cNvPr id="106" name="Google Shape;106;p14"/>
          <p:cNvSpPr txBox="1"/>
          <p:nvPr/>
        </p:nvSpPr>
        <p:spPr>
          <a:xfrm>
            <a:off x="2106000" y="8409488"/>
            <a:ext cx="1566000" cy="1964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Pellentesque habitant morbi tristique senectus et netus et malesuada fames ac turpis egestas. Quisque id risus non ante tincidunt rhoncus. Cras ullamcorper porttitor mauris, id pharetra risus tincidunt nec. Cras pellentesque neque eget bibendum aliquet. Cras dapibus, sem eu hendrerit eleifend, eros ex viverra nisl, sit amet semper leo felis sit amet enim. Nam condimentum, metus eu porttitor sagittis</a:t>
            </a:r>
            <a:endParaRPr sz="800">
              <a:latin typeface="Poppins"/>
              <a:ea typeface="Poppins"/>
              <a:cs typeface="Poppins"/>
              <a:sym typeface="Poppins"/>
            </a:endParaRPr>
          </a:p>
        </p:txBody>
      </p:sp>
      <p:sp>
        <p:nvSpPr>
          <p:cNvPr id="107" name="Google Shape;107;p14"/>
          <p:cNvSpPr txBox="1"/>
          <p:nvPr/>
        </p:nvSpPr>
        <p:spPr>
          <a:xfrm>
            <a:off x="3852000" y="8409488"/>
            <a:ext cx="1573500" cy="1964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Nam condimentum, metus eu porttitor sagittis, tellus ex suscipit nisi, id egestas libero mauris sed risus. Aenean condimentum dolor viverra libero accumsan, et blandit nulla consectetur. Etiam non arcu tempor, varius mi eget, placerat lorem. Nulla pellentesque maximus metus vel sodales. Nam sodales luctus posuere. Quisque eget ex non augue vulputate ullamcorper nec id diam.</a:t>
            </a:r>
            <a:endParaRPr sz="800">
              <a:latin typeface="Poppins"/>
              <a:ea typeface="Poppins"/>
              <a:cs typeface="Poppins"/>
              <a:sym typeface="Poppins"/>
            </a:endParaRPr>
          </a:p>
        </p:txBody>
      </p:sp>
      <p:sp>
        <p:nvSpPr>
          <p:cNvPr id="108" name="Google Shape;108;p14"/>
          <p:cNvSpPr txBox="1"/>
          <p:nvPr/>
        </p:nvSpPr>
        <p:spPr>
          <a:xfrm>
            <a:off x="5598000" y="7640313"/>
            <a:ext cx="1610100" cy="769500"/>
          </a:xfrm>
          <a:prstGeom prst="rect">
            <a:avLst/>
          </a:prstGeom>
          <a:noFill/>
          <a:ln>
            <a:noFill/>
          </a:ln>
        </p:spPr>
        <p:txBody>
          <a:bodyPr anchorCtr="0" anchor="t" bIns="91425" lIns="0" spcFirstLastPara="1" rIns="0" wrap="square" tIns="91425">
            <a:spAutoFit/>
          </a:bodyPr>
          <a:lstStyle/>
          <a:p>
            <a:pPr indent="0" lvl="0" marL="0" rtl="0" algn="just">
              <a:lnSpc>
                <a:spcPct val="100000"/>
              </a:lnSpc>
              <a:spcBef>
                <a:spcPts val="0"/>
              </a:spcBef>
              <a:spcAft>
                <a:spcPts val="0"/>
              </a:spcAft>
              <a:buNone/>
            </a:pPr>
            <a:r>
              <a:rPr b="1" lang="ru" sz="1900">
                <a:solidFill>
                  <a:schemeClr val="dk1"/>
                </a:solidFill>
                <a:latin typeface="DM Sans"/>
                <a:ea typeface="DM Sans"/>
                <a:cs typeface="DM Sans"/>
                <a:sym typeface="DM Sans"/>
              </a:rPr>
              <a:t>Quisque mauris</a:t>
            </a:r>
            <a:endParaRPr b="1" sz="1900">
              <a:latin typeface="DM Sans"/>
              <a:ea typeface="DM Sans"/>
              <a:cs typeface="DM Sans"/>
              <a:sym typeface="DM Sans"/>
            </a:endParaRPr>
          </a:p>
        </p:txBody>
      </p:sp>
      <p:sp>
        <p:nvSpPr>
          <p:cNvPr id="109" name="Google Shape;109;p14"/>
          <p:cNvSpPr txBox="1"/>
          <p:nvPr/>
        </p:nvSpPr>
        <p:spPr>
          <a:xfrm>
            <a:off x="5594925" y="8410988"/>
            <a:ext cx="1610100" cy="1964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solidFill>
                  <a:schemeClr val="dk1"/>
                </a:solidFill>
                <a:latin typeface="Poppins"/>
                <a:ea typeface="Poppins"/>
                <a:cs typeface="Poppins"/>
                <a:sym typeface="Poppins"/>
              </a:rPr>
              <a:t>Aenean condimentum dolor viverra libero accumsan, et blandit nulla consectetur. Etiam non arcu tempor, varius mi eget, placerat lorem. Nulla pellentesque maximus metus vel sodales. Nam sodales luctus posuere. Quisque eget ex non augue vulputate ullamcorper nec id diam. Ut eros dolor, gravida vitae nulla sit amet, commodo lacinia nulla. Etiam in tellus rhoncus, laoreet felis sit amet.</a:t>
            </a:r>
            <a:endParaRPr sz="800">
              <a:latin typeface="Poppins"/>
              <a:ea typeface="Poppins"/>
              <a:cs typeface="Poppins"/>
              <a:sym typeface="Poppins"/>
            </a:endParaRPr>
          </a:p>
        </p:txBody>
      </p:sp>
      <p:cxnSp>
        <p:nvCxnSpPr>
          <p:cNvPr id="110" name="Google Shape;110;p14"/>
          <p:cNvCxnSpPr/>
          <p:nvPr/>
        </p:nvCxnSpPr>
        <p:spPr>
          <a:xfrm>
            <a:off x="5495925" y="540550"/>
            <a:ext cx="0" cy="4811400"/>
          </a:xfrm>
          <a:prstGeom prst="straightConnector1">
            <a:avLst/>
          </a:prstGeom>
          <a:noFill/>
          <a:ln cap="flat" cmpd="sng" w="9525">
            <a:solidFill>
              <a:schemeClr val="dk2"/>
            </a:solidFill>
            <a:prstDash val="solid"/>
            <a:round/>
            <a:headEnd len="med" w="med" type="none"/>
            <a:tailEnd len="med" w="med" type="none"/>
          </a:ln>
        </p:spPr>
      </p:cxnSp>
      <p:sp>
        <p:nvSpPr>
          <p:cNvPr id="111" name="Google Shape;111;p14"/>
          <p:cNvSpPr txBox="1"/>
          <p:nvPr/>
        </p:nvSpPr>
        <p:spPr>
          <a:xfrm>
            <a:off x="6822450" y="376238"/>
            <a:ext cx="2214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DM Sans"/>
                <a:ea typeface="DM Sans"/>
                <a:cs typeface="DM Sans"/>
                <a:sym typeface="DM Sans"/>
              </a:rPr>
              <a:t>2</a:t>
            </a:r>
            <a:endParaRPr sz="900">
              <a:solidFill>
                <a:schemeClr val="lt1"/>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p:nvPr/>
        </p:nvSpPr>
        <p:spPr>
          <a:xfrm>
            <a:off x="5598000" y="8919263"/>
            <a:ext cx="1602000" cy="14130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5598000" y="6136601"/>
            <a:ext cx="1602000" cy="12234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5600700" y="2705100"/>
            <a:ext cx="1602000" cy="1506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5598000" y="723913"/>
            <a:ext cx="1602000" cy="4938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1933500" y="7938150"/>
            <a:ext cx="3484500" cy="2394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txBox="1"/>
          <p:nvPr/>
        </p:nvSpPr>
        <p:spPr>
          <a:xfrm>
            <a:off x="360000" y="236838"/>
            <a:ext cx="3211800" cy="2463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b="1" lang="ru" sz="1000">
                <a:latin typeface="DM Sans"/>
                <a:ea typeface="DM Sans"/>
                <a:cs typeface="DM Sans"/>
                <a:sym typeface="DM Sans"/>
              </a:rPr>
              <a:t>The Traveler</a:t>
            </a:r>
            <a:r>
              <a:rPr lang="ru" sz="1000">
                <a:latin typeface="DM Sans"/>
                <a:ea typeface="DM Sans"/>
                <a:cs typeface="DM Sans"/>
                <a:sym typeface="DM Sans"/>
              </a:rPr>
              <a:t>, Friday, September 12, 2021</a:t>
            </a:r>
            <a:endParaRPr sz="1000">
              <a:latin typeface="DM Sans"/>
              <a:ea typeface="DM Sans"/>
              <a:cs typeface="DM Sans"/>
              <a:sym typeface="DM Sans"/>
            </a:endParaRPr>
          </a:p>
        </p:txBody>
      </p:sp>
      <p:cxnSp>
        <p:nvCxnSpPr>
          <p:cNvPr id="122" name="Google Shape;122;p15"/>
          <p:cNvCxnSpPr/>
          <p:nvPr/>
        </p:nvCxnSpPr>
        <p:spPr>
          <a:xfrm>
            <a:off x="361950" y="540000"/>
            <a:ext cx="6841200" cy="600"/>
          </a:xfrm>
          <a:prstGeom prst="straightConnector1">
            <a:avLst/>
          </a:prstGeom>
          <a:noFill/>
          <a:ln cap="flat" cmpd="sng" w="9525">
            <a:solidFill>
              <a:schemeClr val="dk1"/>
            </a:solidFill>
            <a:prstDash val="solid"/>
            <a:round/>
            <a:headEnd len="med" w="med" type="none"/>
            <a:tailEnd len="med" w="med" type="none"/>
          </a:ln>
        </p:spPr>
      </p:cxnSp>
      <p:sp>
        <p:nvSpPr>
          <p:cNvPr id="123" name="Google Shape;123;p15"/>
          <p:cNvSpPr/>
          <p:nvPr/>
        </p:nvSpPr>
        <p:spPr>
          <a:xfrm>
            <a:off x="6663150" y="360000"/>
            <a:ext cx="540000" cy="18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txBox="1"/>
          <p:nvPr/>
        </p:nvSpPr>
        <p:spPr>
          <a:xfrm>
            <a:off x="356252" y="1188925"/>
            <a:ext cx="5059800" cy="548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Pellentesque habitant morbi tristique senectus et netus et malesuada fames ac turpis egestas. Quisque id risus non ante tincidunt rhoncus. Cras ullamcorper porttitor mauris, id pharetra risus tincidunt nec. Cras pellentesque neque eget bibendum aliquet. Cras dapibus, sem eu hendrerit eleifend, eros ex viverra nisl, sit amet semper leo felis sit.</a:t>
            </a:r>
            <a:endParaRPr sz="800">
              <a:latin typeface="Poppins"/>
              <a:ea typeface="Poppins"/>
              <a:cs typeface="Poppins"/>
              <a:sym typeface="Poppins"/>
            </a:endParaRPr>
          </a:p>
        </p:txBody>
      </p:sp>
      <p:sp>
        <p:nvSpPr>
          <p:cNvPr id="125" name="Google Shape;125;p15"/>
          <p:cNvSpPr txBox="1"/>
          <p:nvPr/>
        </p:nvSpPr>
        <p:spPr>
          <a:xfrm>
            <a:off x="352425" y="523875"/>
            <a:ext cx="5486400" cy="7080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3400">
                <a:latin typeface="DM Sans"/>
                <a:ea typeface="DM Sans"/>
                <a:cs typeface="DM Sans"/>
                <a:sym typeface="DM Sans"/>
              </a:rPr>
              <a:t>Quis congue interdum</a:t>
            </a:r>
            <a:endParaRPr b="1" sz="3400">
              <a:latin typeface="DM Sans"/>
              <a:ea typeface="DM Sans"/>
              <a:cs typeface="DM Sans"/>
              <a:sym typeface="DM Sans"/>
            </a:endParaRPr>
          </a:p>
        </p:txBody>
      </p:sp>
      <p:sp>
        <p:nvSpPr>
          <p:cNvPr id="126" name="Google Shape;126;p15"/>
          <p:cNvSpPr txBox="1"/>
          <p:nvPr/>
        </p:nvSpPr>
        <p:spPr>
          <a:xfrm>
            <a:off x="356200" y="5386275"/>
            <a:ext cx="1573500" cy="139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Etiam suscipit finibus arcu ut rhoncus. Sed non leo mi. Vestibulum convallis velit mattis velit rutrum, nec pretium nisl fermentum. Aenean sed ipsum eget nibh tempor faucibus. Cras ullamcorper ipsum sit amet nisi elementum Orci varius natoque penatibus et magnis</a:t>
            </a:r>
            <a:endParaRPr sz="800">
              <a:latin typeface="Poppins"/>
              <a:ea typeface="Poppins"/>
              <a:cs typeface="Poppins"/>
              <a:sym typeface="Poppins"/>
            </a:endParaRPr>
          </a:p>
        </p:txBody>
      </p:sp>
      <p:sp>
        <p:nvSpPr>
          <p:cNvPr id="127" name="Google Shape;127;p15"/>
          <p:cNvSpPr txBox="1"/>
          <p:nvPr/>
        </p:nvSpPr>
        <p:spPr>
          <a:xfrm>
            <a:off x="2108925" y="8103000"/>
            <a:ext cx="3120300" cy="2105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Vestibulum quis congue est, a interdum urna. Phasellus consequat interdum lacinia. Mauris imperdiet commodo ipsum id imperdiet. Proin quis erat et libero rutrum fermentum vel aliquam metus. Vestibulum orci nisl, tincidunt vel magna eget, hendrerit tincidunt odio. Maecenas felis odio, maximus sit amet sapien sed, feugiat suscipit sem.</a:t>
            </a:r>
            <a:endParaRPr sz="800">
              <a:latin typeface="Poppins"/>
              <a:ea typeface="Poppins"/>
              <a:cs typeface="Poppins"/>
              <a:sym typeface="Poppins"/>
            </a:endParaRPr>
          </a:p>
          <a:p>
            <a:pPr indent="0" lvl="0" marL="0" rtl="0" algn="just">
              <a:lnSpc>
                <a:spcPct val="115000"/>
              </a:lnSpc>
              <a:spcBef>
                <a:spcPts val="0"/>
              </a:spcBef>
              <a:spcAft>
                <a:spcPts val="0"/>
              </a:spcAft>
              <a:buNone/>
            </a:pPr>
            <a:r>
              <a:rPr lang="ru" sz="800">
                <a:latin typeface="Poppins"/>
                <a:ea typeface="Poppins"/>
                <a:cs typeface="Poppins"/>
                <a:sym typeface="Poppins"/>
              </a:rPr>
              <a:t>Donec gravida blandit dui, sed gravida lorem dignissim vitae. Proin malesuada finibus orci, in maximus est tempus ut. Orci varius natoque penatibus et magnis dis parturient montes, nascetur ridiculus mus. Aenean a augue vel nibh faucibus tincidunt ut sit amet mauris. Cras elementum augue non tortor faucibus, ac laoreet leo luctus. Aliquam bibendum dapibus purus, quis congue ligula venenatis sit amet. Ut faucibus tincidunt nunc, sit amet blandit dolor accumsan eu. Suspendisse ut aliquet odio.</a:t>
            </a:r>
            <a:endParaRPr sz="800">
              <a:latin typeface="Poppins"/>
              <a:ea typeface="Poppins"/>
              <a:cs typeface="Poppins"/>
              <a:sym typeface="Poppins"/>
            </a:endParaRPr>
          </a:p>
        </p:txBody>
      </p:sp>
      <p:pic>
        <p:nvPicPr>
          <p:cNvPr id="128" name="Google Shape;128;p15"/>
          <p:cNvPicPr preferRelativeResize="0"/>
          <p:nvPr/>
        </p:nvPicPr>
        <p:blipFill rotWithShape="1">
          <a:blip r:embed="rId3">
            <a:alphaModFix/>
          </a:blip>
          <a:srcRect b="21697" l="2152" r="0" t="0"/>
          <a:stretch/>
        </p:blipFill>
        <p:spPr>
          <a:xfrm>
            <a:off x="361950" y="1903637"/>
            <a:ext cx="3310200" cy="3311274"/>
          </a:xfrm>
          <a:prstGeom prst="rect">
            <a:avLst/>
          </a:prstGeom>
          <a:noFill/>
          <a:ln>
            <a:noFill/>
          </a:ln>
        </p:spPr>
      </p:pic>
      <p:sp>
        <p:nvSpPr>
          <p:cNvPr id="129" name="Google Shape;129;p15"/>
          <p:cNvSpPr txBox="1"/>
          <p:nvPr/>
        </p:nvSpPr>
        <p:spPr>
          <a:xfrm>
            <a:off x="2108925" y="5381525"/>
            <a:ext cx="1564200" cy="139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Aliquam accumsan fermentum rhoncus. Morbi consequat finibus odio, in blandit dui facilisis nec. Sed nisi ipsum, tincidunt at maximus laoreet, tristique ac massa. Interdum et malesuada fames ac ante ipsum primis in faucibus. Aliquam erat volutpat</a:t>
            </a:r>
            <a:endParaRPr sz="800">
              <a:latin typeface="Poppins"/>
              <a:ea typeface="Poppins"/>
              <a:cs typeface="Poppins"/>
              <a:sym typeface="Poppins"/>
            </a:endParaRPr>
          </a:p>
        </p:txBody>
      </p:sp>
      <p:sp>
        <p:nvSpPr>
          <p:cNvPr id="130" name="Google Shape;130;p15"/>
          <p:cNvSpPr txBox="1"/>
          <p:nvPr/>
        </p:nvSpPr>
        <p:spPr>
          <a:xfrm>
            <a:off x="3852000" y="1883300"/>
            <a:ext cx="1573500" cy="4938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Cras elementum augue non tortor faucibus, ac laoreet leo luctus. Aliquam bibendum dapibus purus, quis congue ligula venenatis sit amet. Ut faucibus tincidunt nunc, sit amet blandit dolor accumsan eu. Suspendisse ut aliquet odio. Maecenas sed tortor hendrerit, aliquet justo non, gravida ante. Quisque vehicula, lectus sed tempus suscipit, lorem urna consequat metus, et pulvinar elit neque et magna. Morbi lacus augue, faucibus eu tincidunt quis, maximus vel lacus. In consequat posuere leo aliquet egestas. Fusce non nisi ut lacus tristique suscipit. Sed consequat rhoncus nibh nec laoreet.</a:t>
            </a:r>
            <a:endParaRPr sz="800">
              <a:latin typeface="Poppins"/>
              <a:ea typeface="Poppins"/>
              <a:cs typeface="Poppins"/>
              <a:sym typeface="Poppins"/>
            </a:endParaRPr>
          </a:p>
          <a:p>
            <a:pPr indent="0" lvl="0" marL="0" rtl="0" algn="just">
              <a:lnSpc>
                <a:spcPct val="115000"/>
              </a:lnSpc>
              <a:spcBef>
                <a:spcPts val="0"/>
              </a:spcBef>
              <a:spcAft>
                <a:spcPts val="0"/>
              </a:spcAft>
              <a:buNone/>
            </a:pPr>
            <a:r>
              <a:rPr lang="ru" sz="800">
                <a:latin typeface="Poppins"/>
                <a:ea typeface="Poppins"/>
                <a:cs typeface="Poppins"/>
                <a:sym typeface="Poppins"/>
              </a:rPr>
              <a:t>Pellentesque at elementum dui, ut luctus velit. Phasellus id orci arcu. Morbi nec velit efficitur, venenatis magna a, posuere sem. Nullam finibus, magna nec molestie congue, turpis tellus semper neque, et pellentesque eros nunc accumsan mauris. Suspendisse ac fermentum enim, id porttitor ligula. Donec iaculis, eros nec rutrum mollis, quam lorem maximus nisl.</a:t>
            </a:r>
            <a:endParaRPr sz="800">
              <a:latin typeface="Poppins"/>
              <a:ea typeface="Poppins"/>
              <a:cs typeface="Poppins"/>
              <a:sym typeface="Poppins"/>
            </a:endParaRPr>
          </a:p>
        </p:txBody>
      </p:sp>
      <p:pic>
        <p:nvPicPr>
          <p:cNvPr id="131" name="Google Shape;131;p15"/>
          <p:cNvPicPr preferRelativeResize="0"/>
          <p:nvPr/>
        </p:nvPicPr>
        <p:blipFill rotWithShape="1">
          <a:blip r:embed="rId4">
            <a:alphaModFix/>
          </a:blip>
          <a:srcRect b="41832" l="9116" r="20594" t="11629"/>
          <a:stretch/>
        </p:blipFill>
        <p:spPr>
          <a:xfrm>
            <a:off x="361950" y="6965075"/>
            <a:ext cx="792000" cy="792000"/>
          </a:xfrm>
          <a:prstGeom prst="ellipse">
            <a:avLst/>
          </a:prstGeom>
          <a:noFill/>
          <a:ln>
            <a:noFill/>
          </a:ln>
        </p:spPr>
      </p:pic>
      <p:sp>
        <p:nvSpPr>
          <p:cNvPr id="132" name="Google Shape;132;p15"/>
          <p:cNvSpPr txBox="1"/>
          <p:nvPr/>
        </p:nvSpPr>
        <p:spPr>
          <a:xfrm>
            <a:off x="1353713" y="7006650"/>
            <a:ext cx="4071900" cy="711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oppins"/>
                <a:ea typeface="Poppins"/>
                <a:cs typeface="Poppins"/>
                <a:sym typeface="Poppins"/>
              </a:rPr>
              <a:t>“Nam condimentum, metus eu porttitor sagittis, tellus ex suscipit nisi, id egestas libero mauris sed risus”.</a:t>
            </a:r>
            <a:endParaRPr>
              <a:latin typeface="Poppins"/>
              <a:ea typeface="Poppins"/>
              <a:cs typeface="Poppins"/>
              <a:sym typeface="Poppins"/>
            </a:endParaRPr>
          </a:p>
        </p:txBody>
      </p:sp>
      <p:pic>
        <p:nvPicPr>
          <p:cNvPr id="133" name="Google Shape;133;p15"/>
          <p:cNvPicPr preferRelativeResize="0"/>
          <p:nvPr/>
        </p:nvPicPr>
        <p:blipFill rotWithShape="1">
          <a:blip r:embed="rId5">
            <a:alphaModFix/>
          </a:blip>
          <a:srcRect b="0" l="13427" r="0" t="7493"/>
          <a:stretch/>
        </p:blipFill>
        <p:spPr>
          <a:xfrm flipH="1">
            <a:off x="360001" y="7939225"/>
            <a:ext cx="1573499" cy="2392776"/>
          </a:xfrm>
          <a:prstGeom prst="rect">
            <a:avLst/>
          </a:prstGeom>
          <a:noFill/>
          <a:ln>
            <a:noFill/>
          </a:ln>
        </p:spPr>
      </p:pic>
      <p:sp>
        <p:nvSpPr>
          <p:cNvPr id="134" name="Google Shape;134;p15"/>
          <p:cNvSpPr txBox="1"/>
          <p:nvPr/>
        </p:nvSpPr>
        <p:spPr>
          <a:xfrm>
            <a:off x="5688000" y="768075"/>
            <a:ext cx="14220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300">
                <a:solidFill>
                  <a:schemeClr val="lt1"/>
                </a:solidFill>
                <a:latin typeface="DM Sans"/>
                <a:ea typeface="DM Sans"/>
                <a:cs typeface="DM Sans"/>
                <a:sym typeface="DM Sans"/>
              </a:rPr>
              <a:t>Mauris imperdiet commodo ipsum</a:t>
            </a:r>
            <a:endParaRPr b="1" sz="1300">
              <a:solidFill>
                <a:schemeClr val="lt1"/>
              </a:solidFill>
              <a:latin typeface="DM Sans"/>
              <a:ea typeface="DM Sans"/>
              <a:cs typeface="DM Sans"/>
              <a:sym typeface="DM Sans"/>
            </a:endParaRPr>
          </a:p>
        </p:txBody>
      </p:sp>
      <p:pic>
        <p:nvPicPr>
          <p:cNvPr id="135" name="Google Shape;135;p15"/>
          <p:cNvPicPr preferRelativeResize="0"/>
          <p:nvPr/>
        </p:nvPicPr>
        <p:blipFill rotWithShape="1">
          <a:blip r:embed="rId6">
            <a:alphaModFix/>
          </a:blip>
          <a:srcRect b="1745" l="32343" r="1091" t="2852"/>
          <a:stretch/>
        </p:blipFill>
        <p:spPr>
          <a:xfrm>
            <a:off x="5598000" y="1211163"/>
            <a:ext cx="1602000" cy="1530624"/>
          </a:xfrm>
          <a:prstGeom prst="rect">
            <a:avLst/>
          </a:prstGeom>
          <a:noFill/>
          <a:ln>
            <a:noFill/>
          </a:ln>
        </p:spPr>
      </p:pic>
      <p:sp>
        <p:nvSpPr>
          <p:cNvPr id="136" name="Google Shape;136;p15"/>
          <p:cNvSpPr txBox="1"/>
          <p:nvPr/>
        </p:nvSpPr>
        <p:spPr>
          <a:xfrm>
            <a:off x="5688000" y="2803250"/>
            <a:ext cx="1422000" cy="1346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700">
                <a:solidFill>
                  <a:schemeClr val="lt1"/>
                </a:solidFill>
                <a:latin typeface="Poppins"/>
                <a:ea typeface="Poppins"/>
                <a:cs typeface="Poppins"/>
                <a:sym typeface="Poppins"/>
              </a:rPr>
              <a:t>Pellentesque habitant morbi tristique senectus et netus et malesuada fames ac turpis egestas. Quisque id risus non ante tincidunt rhoncus. Cras ullamcorper porttitor mauris, id pharetra risus tincidunt nec. Cras pellentesque neque eget bibendum aliquet. Cras dapibus, sem eu hendrerit eleifend, eros ex viverra.</a:t>
            </a:r>
            <a:endParaRPr sz="700">
              <a:solidFill>
                <a:schemeClr val="lt1"/>
              </a:solidFill>
              <a:latin typeface="Poppins"/>
              <a:ea typeface="Poppins"/>
              <a:cs typeface="Poppins"/>
              <a:sym typeface="Poppins"/>
            </a:endParaRPr>
          </a:p>
        </p:txBody>
      </p:sp>
      <p:sp>
        <p:nvSpPr>
          <p:cNvPr id="137" name="Google Shape;137;p15"/>
          <p:cNvSpPr/>
          <p:nvPr/>
        </p:nvSpPr>
        <p:spPr>
          <a:xfrm>
            <a:off x="5598000" y="4207475"/>
            <a:ext cx="1602000" cy="4938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txBox="1"/>
          <p:nvPr/>
        </p:nvSpPr>
        <p:spPr>
          <a:xfrm>
            <a:off x="5688000" y="4251638"/>
            <a:ext cx="14220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300">
                <a:solidFill>
                  <a:schemeClr val="lt1"/>
                </a:solidFill>
                <a:latin typeface="DM Sans"/>
                <a:ea typeface="DM Sans"/>
                <a:cs typeface="DM Sans"/>
                <a:sym typeface="DM Sans"/>
              </a:rPr>
              <a:t>Aenean a augue vel nibh faucibus</a:t>
            </a:r>
            <a:endParaRPr b="1" sz="1300">
              <a:solidFill>
                <a:schemeClr val="lt1"/>
              </a:solidFill>
              <a:latin typeface="DM Sans"/>
              <a:ea typeface="DM Sans"/>
              <a:cs typeface="DM Sans"/>
              <a:sym typeface="DM Sans"/>
            </a:endParaRPr>
          </a:p>
        </p:txBody>
      </p:sp>
      <p:pic>
        <p:nvPicPr>
          <p:cNvPr id="139" name="Google Shape;139;p15"/>
          <p:cNvPicPr preferRelativeResize="0"/>
          <p:nvPr/>
        </p:nvPicPr>
        <p:blipFill rotWithShape="1">
          <a:blip r:embed="rId7">
            <a:alphaModFix/>
          </a:blip>
          <a:srcRect b="1540" l="24381" r="14418" t="25119"/>
          <a:stretch/>
        </p:blipFill>
        <p:spPr>
          <a:xfrm>
            <a:off x="5598000" y="4696612"/>
            <a:ext cx="1602000" cy="1440000"/>
          </a:xfrm>
          <a:prstGeom prst="rect">
            <a:avLst/>
          </a:prstGeom>
          <a:noFill/>
          <a:ln>
            <a:noFill/>
          </a:ln>
        </p:spPr>
      </p:pic>
      <p:sp>
        <p:nvSpPr>
          <p:cNvPr id="140" name="Google Shape;140;p15"/>
          <p:cNvSpPr txBox="1"/>
          <p:nvPr/>
        </p:nvSpPr>
        <p:spPr>
          <a:xfrm>
            <a:off x="5688000" y="6204513"/>
            <a:ext cx="1422000" cy="1098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700">
                <a:solidFill>
                  <a:schemeClr val="lt1"/>
                </a:solidFill>
                <a:latin typeface="Poppins"/>
                <a:ea typeface="Poppins"/>
                <a:cs typeface="Poppins"/>
                <a:sym typeface="Poppins"/>
              </a:rPr>
              <a:t>Quisque vehicula, lectus sed tempus suscipit, lorem urna consequat metus, et pulvinar elit neque et magna. Morbi lacus augue, faucibus eu tincidunt quis, maximus vel lacus. In consequat posuere leo aliquet egestas. Fusce non nisi ut lacus tristique suscipit.</a:t>
            </a:r>
            <a:endParaRPr sz="700">
              <a:solidFill>
                <a:schemeClr val="lt1"/>
              </a:solidFill>
              <a:latin typeface="Poppins"/>
              <a:ea typeface="Poppins"/>
              <a:cs typeface="Poppins"/>
              <a:sym typeface="Poppins"/>
            </a:endParaRPr>
          </a:p>
        </p:txBody>
      </p:sp>
      <p:sp>
        <p:nvSpPr>
          <p:cNvPr id="141" name="Google Shape;141;p15"/>
          <p:cNvSpPr/>
          <p:nvPr/>
        </p:nvSpPr>
        <p:spPr>
          <a:xfrm>
            <a:off x="5598000" y="7359263"/>
            <a:ext cx="1602000" cy="4938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txBox="1"/>
          <p:nvPr/>
        </p:nvSpPr>
        <p:spPr>
          <a:xfrm>
            <a:off x="5688000" y="7403425"/>
            <a:ext cx="14220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300">
                <a:solidFill>
                  <a:schemeClr val="lt1"/>
                </a:solidFill>
                <a:latin typeface="DM Sans"/>
                <a:ea typeface="DM Sans"/>
                <a:cs typeface="DM Sans"/>
                <a:sym typeface="DM Sans"/>
              </a:rPr>
              <a:t>Sed consequat rhoncus nibh nec</a:t>
            </a:r>
            <a:endParaRPr b="1" sz="1300">
              <a:solidFill>
                <a:schemeClr val="lt1"/>
              </a:solidFill>
              <a:latin typeface="DM Sans"/>
              <a:ea typeface="DM Sans"/>
              <a:cs typeface="DM Sans"/>
              <a:sym typeface="DM Sans"/>
            </a:endParaRPr>
          </a:p>
        </p:txBody>
      </p:sp>
      <p:pic>
        <p:nvPicPr>
          <p:cNvPr id="143" name="Google Shape;143;p15"/>
          <p:cNvPicPr preferRelativeResize="0"/>
          <p:nvPr/>
        </p:nvPicPr>
        <p:blipFill rotWithShape="1">
          <a:blip r:embed="rId8">
            <a:alphaModFix/>
          </a:blip>
          <a:srcRect b="5652" l="20699" r="20693" t="24304"/>
          <a:stretch/>
        </p:blipFill>
        <p:spPr>
          <a:xfrm>
            <a:off x="5599050" y="7851275"/>
            <a:ext cx="1602000" cy="1276500"/>
          </a:xfrm>
          <a:prstGeom prst="rect">
            <a:avLst/>
          </a:prstGeom>
          <a:noFill/>
          <a:ln>
            <a:noFill/>
          </a:ln>
        </p:spPr>
      </p:pic>
      <p:sp>
        <p:nvSpPr>
          <p:cNvPr id="144" name="Google Shape;144;p15"/>
          <p:cNvSpPr txBox="1"/>
          <p:nvPr/>
        </p:nvSpPr>
        <p:spPr>
          <a:xfrm>
            <a:off x="5688000" y="9182063"/>
            <a:ext cx="1422000" cy="1098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700">
                <a:solidFill>
                  <a:schemeClr val="lt1"/>
                </a:solidFill>
                <a:latin typeface="Poppins"/>
                <a:ea typeface="Poppins"/>
                <a:cs typeface="Poppins"/>
                <a:sym typeface="Poppins"/>
              </a:rPr>
              <a:t>Nullam finibus, magna nec molestie congue, turpis tellus semper neque, et pellentesque eros nunc accumsan mauris. Suspendisse ac fermentum enim, id porttitor ligula. Donec iaculis, eros nec rutrum mollis, quam lorem maximus nisl, eu aliquet justo lacus a nulla.</a:t>
            </a:r>
            <a:endParaRPr sz="700">
              <a:solidFill>
                <a:schemeClr val="lt1"/>
              </a:solidFill>
              <a:latin typeface="Poppins"/>
              <a:ea typeface="Poppins"/>
              <a:cs typeface="Poppins"/>
              <a:sym typeface="Poppins"/>
            </a:endParaRPr>
          </a:p>
        </p:txBody>
      </p:sp>
      <p:sp>
        <p:nvSpPr>
          <p:cNvPr id="145" name="Google Shape;145;p15"/>
          <p:cNvSpPr txBox="1"/>
          <p:nvPr/>
        </p:nvSpPr>
        <p:spPr>
          <a:xfrm>
            <a:off x="6822450" y="376238"/>
            <a:ext cx="2214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DM Sans"/>
                <a:ea typeface="DM Sans"/>
                <a:cs typeface="DM Sans"/>
                <a:sym typeface="DM Sans"/>
              </a:rPr>
              <a:t>3</a:t>
            </a:r>
            <a:endParaRPr sz="900">
              <a:solidFill>
                <a:schemeClr val="lt1"/>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nvSpPr>
        <p:spPr>
          <a:xfrm>
            <a:off x="360000" y="236838"/>
            <a:ext cx="3211800" cy="2463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b="1" lang="ru" sz="1000">
                <a:latin typeface="DM Sans"/>
                <a:ea typeface="DM Sans"/>
                <a:cs typeface="DM Sans"/>
                <a:sym typeface="DM Sans"/>
              </a:rPr>
              <a:t>The Traveler</a:t>
            </a:r>
            <a:r>
              <a:rPr lang="ru" sz="1000">
                <a:latin typeface="DM Sans"/>
                <a:ea typeface="DM Sans"/>
                <a:cs typeface="DM Sans"/>
                <a:sym typeface="DM Sans"/>
              </a:rPr>
              <a:t>, Friday, September 12, 2021</a:t>
            </a:r>
            <a:endParaRPr sz="1000">
              <a:latin typeface="DM Sans"/>
              <a:ea typeface="DM Sans"/>
              <a:cs typeface="DM Sans"/>
              <a:sym typeface="DM Sans"/>
            </a:endParaRPr>
          </a:p>
        </p:txBody>
      </p:sp>
      <p:cxnSp>
        <p:nvCxnSpPr>
          <p:cNvPr id="151" name="Google Shape;151;p16"/>
          <p:cNvCxnSpPr/>
          <p:nvPr/>
        </p:nvCxnSpPr>
        <p:spPr>
          <a:xfrm>
            <a:off x="361950" y="540000"/>
            <a:ext cx="6841200" cy="600"/>
          </a:xfrm>
          <a:prstGeom prst="straightConnector1">
            <a:avLst/>
          </a:prstGeom>
          <a:noFill/>
          <a:ln cap="flat" cmpd="sng" w="9525">
            <a:solidFill>
              <a:schemeClr val="dk1"/>
            </a:solidFill>
            <a:prstDash val="solid"/>
            <a:round/>
            <a:headEnd len="med" w="med" type="none"/>
            <a:tailEnd len="med" w="med" type="none"/>
          </a:ln>
        </p:spPr>
      </p:cxnSp>
      <p:sp>
        <p:nvSpPr>
          <p:cNvPr id="152" name="Google Shape;152;p16"/>
          <p:cNvSpPr/>
          <p:nvPr/>
        </p:nvSpPr>
        <p:spPr>
          <a:xfrm>
            <a:off x="6663150" y="360000"/>
            <a:ext cx="540000" cy="18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txBox="1"/>
          <p:nvPr/>
        </p:nvSpPr>
        <p:spPr>
          <a:xfrm>
            <a:off x="350048" y="557225"/>
            <a:ext cx="3312000" cy="9543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2500">
                <a:latin typeface="DM Sans"/>
                <a:ea typeface="DM Sans"/>
                <a:cs typeface="DM Sans"/>
                <a:sym typeface="DM Sans"/>
              </a:rPr>
              <a:t>Orci varius natoque penatibus</a:t>
            </a:r>
            <a:endParaRPr b="1" sz="2500">
              <a:latin typeface="DM Sans"/>
              <a:ea typeface="DM Sans"/>
              <a:cs typeface="DM Sans"/>
              <a:sym typeface="DM Sans"/>
            </a:endParaRPr>
          </a:p>
        </p:txBody>
      </p:sp>
      <p:sp>
        <p:nvSpPr>
          <p:cNvPr id="154" name="Google Shape;154;p16"/>
          <p:cNvSpPr txBox="1"/>
          <p:nvPr/>
        </p:nvSpPr>
        <p:spPr>
          <a:xfrm>
            <a:off x="356200" y="1502863"/>
            <a:ext cx="1573500" cy="1114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Vestibulum orci nisl, tincidunt vel magna eget, hendrerit tincidunt odio. Maecenas felis odio, maximus sit amet sapien sed, feugiat suscipit sem. Donec gravida blandit dui, sed gravida lorem dignissim vitae. Proin malesuada finibus orci,</a:t>
            </a:r>
            <a:endParaRPr sz="800">
              <a:latin typeface="Poppins"/>
              <a:ea typeface="Poppins"/>
              <a:cs typeface="Poppins"/>
              <a:sym typeface="Poppins"/>
            </a:endParaRPr>
          </a:p>
        </p:txBody>
      </p:sp>
      <p:sp>
        <p:nvSpPr>
          <p:cNvPr id="155" name="Google Shape;155;p16"/>
          <p:cNvSpPr txBox="1"/>
          <p:nvPr/>
        </p:nvSpPr>
        <p:spPr>
          <a:xfrm>
            <a:off x="2104175" y="1502424"/>
            <a:ext cx="1573200" cy="3350700"/>
          </a:xfrm>
          <a:prstGeom prst="rect">
            <a:avLst/>
          </a:prstGeom>
          <a:noFill/>
          <a:ln>
            <a:noFill/>
          </a:ln>
        </p:spPr>
        <p:txBody>
          <a:bodyPr anchorCtr="0" anchor="t" bIns="0" lIns="0" spcFirstLastPara="1" rIns="0" wrap="square" tIns="0">
            <a:noAutofit/>
          </a:bodyPr>
          <a:lstStyle/>
          <a:p>
            <a:pPr indent="0" lvl="0" marL="0" rtl="0" algn="just">
              <a:lnSpc>
                <a:spcPct val="115000"/>
              </a:lnSpc>
              <a:spcBef>
                <a:spcPts val="0"/>
              </a:spcBef>
              <a:spcAft>
                <a:spcPts val="0"/>
              </a:spcAft>
              <a:buClr>
                <a:schemeClr val="dk1"/>
              </a:buClr>
              <a:buSzPts val="1100"/>
              <a:buFont typeface="Arial"/>
              <a:buNone/>
            </a:pPr>
            <a:r>
              <a:rPr lang="ru" sz="800">
                <a:solidFill>
                  <a:schemeClr val="dk1"/>
                </a:solidFill>
                <a:latin typeface="Poppins"/>
                <a:ea typeface="Poppins"/>
                <a:cs typeface="Poppins"/>
                <a:sym typeface="Poppins"/>
              </a:rPr>
              <a:t>Quisque vehicula, lectus sed tempus suscipit, lorem urna consequat metus, et pulvinar elit neque et magna. Morbi lacus augue, faucibus eu tincidunt quis, maximus vel lacus. In consequat posuere leo aliquet egestas. Fusce non nisi ut lacus tristique suscipit. Sed consequat rhoncus nibh nec laoreet.</a:t>
            </a:r>
            <a:endParaRPr sz="800">
              <a:solidFill>
                <a:schemeClr val="dk1"/>
              </a:solidFill>
              <a:latin typeface="Poppins"/>
              <a:ea typeface="Poppins"/>
              <a:cs typeface="Poppins"/>
              <a:sym typeface="Poppins"/>
            </a:endParaRPr>
          </a:p>
          <a:p>
            <a:pPr indent="0" lvl="0" marL="0" rtl="0" algn="just">
              <a:lnSpc>
                <a:spcPct val="115000"/>
              </a:lnSpc>
              <a:spcBef>
                <a:spcPts val="0"/>
              </a:spcBef>
              <a:spcAft>
                <a:spcPts val="0"/>
              </a:spcAft>
              <a:buNone/>
            </a:pPr>
            <a:r>
              <a:rPr lang="ru" sz="800">
                <a:solidFill>
                  <a:schemeClr val="dk1"/>
                </a:solidFill>
                <a:latin typeface="Poppins"/>
                <a:ea typeface="Poppins"/>
                <a:cs typeface="Poppins"/>
                <a:sym typeface="Poppins"/>
              </a:rPr>
              <a:t>Pellentesque at elementum dui, ut luctus velit. Phasellus id orci arcu. Morbi nec velit efficitur, venenatis magna a, posuere sem. Nullam finibus, magna nec molestie congue, turpis tellus semper neque, et pellentesque.</a:t>
            </a:r>
            <a:endParaRPr sz="800">
              <a:solidFill>
                <a:schemeClr val="dk1"/>
              </a:solidFill>
              <a:latin typeface="Poppins"/>
              <a:ea typeface="Poppins"/>
              <a:cs typeface="Poppins"/>
              <a:sym typeface="Poppins"/>
            </a:endParaRPr>
          </a:p>
          <a:p>
            <a:pPr indent="0" lvl="0" marL="0" rtl="0" algn="just">
              <a:lnSpc>
                <a:spcPct val="115000"/>
              </a:lnSpc>
              <a:spcBef>
                <a:spcPts val="0"/>
              </a:spcBef>
              <a:spcAft>
                <a:spcPts val="0"/>
              </a:spcAft>
              <a:buNone/>
            </a:pPr>
            <a:r>
              <a:rPr lang="ru" sz="800">
                <a:solidFill>
                  <a:schemeClr val="dk1"/>
                </a:solidFill>
                <a:latin typeface="Poppins"/>
                <a:ea typeface="Poppins"/>
                <a:cs typeface="Poppins"/>
                <a:sym typeface="Poppins"/>
              </a:rPr>
              <a:t>Eros nunc accumsan mauris. Suspendisse ac fermentum enim, id porttitor ligula. Donec iaculis, eros nec rutrum mollis,</a:t>
            </a:r>
            <a:endParaRPr sz="800">
              <a:latin typeface="Poppins"/>
              <a:ea typeface="Poppins"/>
              <a:cs typeface="Poppins"/>
              <a:sym typeface="Poppins"/>
            </a:endParaRPr>
          </a:p>
        </p:txBody>
      </p:sp>
      <p:sp>
        <p:nvSpPr>
          <p:cNvPr id="156" name="Google Shape;156;p16"/>
          <p:cNvSpPr txBox="1"/>
          <p:nvPr/>
        </p:nvSpPr>
        <p:spPr>
          <a:xfrm>
            <a:off x="3851975" y="3311681"/>
            <a:ext cx="1564200" cy="139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t</a:t>
            </a:r>
            <a:r>
              <a:rPr lang="ru" sz="800">
                <a:latin typeface="Poppins"/>
                <a:ea typeface="Poppins"/>
                <a:cs typeface="Poppins"/>
                <a:sym typeface="Poppins"/>
              </a:rPr>
              <a:t>ristique senectus et netus et malesuada fames ac turpis egestas. Quisque id risus non ante tincidunt rhoncus. Cras ullamcorper porttitor mauris, id pharetra risus tincidunt nec. </a:t>
            </a:r>
            <a:r>
              <a:rPr lang="ru" sz="800">
                <a:solidFill>
                  <a:schemeClr val="dk1"/>
                </a:solidFill>
                <a:latin typeface="Poppins"/>
                <a:ea typeface="Poppins"/>
                <a:cs typeface="Poppins"/>
                <a:sym typeface="Poppins"/>
              </a:rPr>
              <a:t>Pellentesque habitant morbi tristique senectus et netus et malesuada fames ac turpis egestas.</a:t>
            </a:r>
            <a:endParaRPr sz="800">
              <a:latin typeface="Poppins"/>
              <a:ea typeface="Poppins"/>
              <a:cs typeface="Poppins"/>
              <a:sym typeface="Poppins"/>
            </a:endParaRPr>
          </a:p>
        </p:txBody>
      </p:sp>
      <p:pic>
        <p:nvPicPr>
          <p:cNvPr id="157" name="Google Shape;157;p16"/>
          <p:cNvPicPr preferRelativeResize="0"/>
          <p:nvPr/>
        </p:nvPicPr>
        <p:blipFill rotWithShape="1">
          <a:blip r:embed="rId3">
            <a:alphaModFix/>
          </a:blip>
          <a:srcRect b="2257" l="4503" r="8562" t="0"/>
          <a:stretch/>
        </p:blipFill>
        <p:spPr>
          <a:xfrm>
            <a:off x="361950" y="2794625"/>
            <a:ext cx="1564051" cy="1919725"/>
          </a:xfrm>
          <a:prstGeom prst="rect">
            <a:avLst/>
          </a:prstGeom>
          <a:noFill/>
          <a:ln>
            <a:noFill/>
          </a:ln>
        </p:spPr>
      </p:pic>
      <p:pic>
        <p:nvPicPr>
          <p:cNvPr id="158" name="Google Shape;158;p16"/>
          <p:cNvPicPr preferRelativeResize="0"/>
          <p:nvPr/>
        </p:nvPicPr>
        <p:blipFill rotWithShape="1">
          <a:blip r:embed="rId4">
            <a:alphaModFix/>
          </a:blip>
          <a:srcRect b="0" l="9774" r="9774" t="0"/>
          <a:stretch/>
        </p:blipFill>
        <p:spPr>
          <a:xfrm>
            <a:off x="3852150" y="722950"/>
            <a:ext cx="1564049" cy="2430152"/>
          </a:xfrm>
          <a:prstGeom prst="rect">
            <a:avLst/>
          </a:prstGeom>
          <a:noFill/>
          <a:ln>
            <a:noFill/>
          </a:ln>
        </p:spPr>
      </p:pic>
      <p:cxnSp>
        <p:nvCxnSpPr>
          <p:cNvPr id="159" name="Google Shape;159;p16"/>
          <p:cNvCxnSpPr/>
          <p:nvPr/>
        </p:nvCxnSpPr>
        <p:spPr>
          <a:xfrm>
            <a:off x="361950" y="4897213"/>
            <a:ext cx="5057700" cy="0"/>
          </a:xfrm>
          <a:prstGeom prst="straightConnector1">
            <a:avLst/>
          </a:prstGeom>
          <a:noFill/>
          <a:ln cap="flat" cmpd="sng" w="9525">
            <a:solidFill>
              <a:srgbClr val="666666"/>
            </a:solidFill>
            <a:prstDash val="solid"/>
            <a:round/>
            <a:headEnd len="med" w="med" type="none"/>
            <a:tailEnd len="med" w="med" type="none"/>
          </a:ln>
        </p:spPr>
      </p:cxnSp>
      <p:sp>
        <p:nvSpPr>
          <p:cNvPr id="160" name="Google Shape;160;p16"/>
          <p:cNvSpPr txBox="1"/>
          <p:nvPr/>
        </p:nvSpPr>
        <p:spPr>
          <a:xfrm>
            <a:off x="350050" y="4922113"/>
            <a:ext cx="5057700" cy="8619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2200">
                <a:latin typeface="DM Sans"/>
                <a:ea typeface="DM Sans"/>
                <a:cs typeface="DM Sans"/>
                <a:sym typeface="DM Sans"/>
              </a:rPr>
              <a:t>Cras ullamcorper porttitor mauris, id pharetra risus tincidunt nec</a:t>
            </a:r>
            <a:endParaRPr b="1" sz="2200">
              <a:latin typeface="DM Sans"/>
              <a:ea typeface="DM Sans"/>
              <a:cs typeface="DM Sans"/>
              <a:sym typeface="DM Sans"/>
            </a:endParaRPr>
          </a:p>
        </p:txBody>
      </p:sp>
      <p:sp>
        <p:nvSpPr>
          <p:cNvPr id="161" name="Google Shape;161;p16"/>
          <p:cNvSpPr txBox="1"/>
          <p:nvPr/>
        </p:nvSpPr>
        <p:spPr>
          <a:xfrm>
            <a:off x="360000" y="5770025"/>
            <a:ext cx="1573500" cy="2388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Vestibulum quis congue est, a interdum urna. Phasellus consequat interdum lacinia. Mauris imperdiet commodo ipsum id imperdiet. Proin quis erat et libero rutrum fermentum vel aliquam metus. Vestibulum orci nisl, tincidunt vel magna eget, hendrerit tincidunt odio. Maecenas felis odio, maximus sit amet sapien sed, feugiat suscipit sem. Donec gravida blandit dui, sed gravida lorem dignissim vitae. Proin malesuada finibus orci, in maximus est tempus ut. Orci varius natoque penatibus.</a:t>
            </a:r>
            <a:endParaRPr sz="800">
              <a:latin typeface="Poppins"/>
              <a:ea typeface="Poppins"/>
              <a:cs typeface="Poppins"/>
              <a:sym typeface="Poppins"/>
            </a:endParaRPr>
          </a:p>
        </p:txBody>
      </p:sp>
      <p:cxnSp>
        <p:nvCxnSpPr>
          <p:cNvPr id="162" name="Google Shape;162;p16"/>
          <p:cNvCxnSpPr/>
          <p:nvPr/>
        </p:nvCxnSpPr>
        <p:spPr>
          <a:xfrm>
            <a:off x="361950" y="8292863"/>
            <a:ext cx="1571700" cy="0"/>
          </a:xfrm>
          <a:prstGeom prst="straightConnector1">
            <a:avLst/>
          </a:prstGeom>
          <a:noFill/>
          <a:ln cap="flat" cmpd="sng" w="9525">
            <a:solidFill>
              <a:srgbClr val="666666"/>
            </a:solidFill>
            <a:prstDash val="solid"/>
            <a:round/>
            <a:headEnd len="med" w="med" type="none"/>
            <a:tailEnd len="med" w="med" type="none"/>
          </a:ln>
        </p:spPr>
      </p:cxnSp>
      <p:sp>
        <p:nvSpPr>
          <p:cNvPr id="163" name="Google Shape;163;p16"/>
          <p:cNvSpPr txBox="1"/>
          <p:nvPr/>
        </p:nvSpPr>
        <p:spPr>
          <a:xfrm>
            <a:off x="361950" y="8425250"/>
            <a:ext cx="1564200" cy="616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900">
                <a:solidFill>
                  <a:srgbClr val="666666"/>
                </a:solidFill>
                <a:latin typeface="Poppins"/>
                <a:ea typeface="Poppins"/>
                <a:cs typeface="Poppins"/>
                <a:sym typeface="Poppins"/>
              </a:rPr>
              <a:t>Nam condimentum, metus eu porttitor sagittis, tellus ex suscipit nisi, id egestas libero mauris sed risus.</a:t>
            </a:r>
            <a:endParaRPr sz="900">
              <a:solidFill>
                <a:srgbClr val="666666"/>
              </a:solidFill>
              <a:latin typeface="Poppins"/>
              <a:ea typeface="Poppins"/>
              <a:cs typeface="Poppins"/>
              <a:sym typeface="Poppins"/>
            </a:endParaRPr>
          </a:p>
        </p:txBody>
      </p:sp>
      <p:cxnSp>
        <p:nvCxnSpPr>
          <p:cNvPr id="164" name="Google Shape;164;p16"/>
          <p:cNvCxnSpPr/>
          <p:nvPr/>
        </p:nvCxnSpPr>
        <p:spPr>
          <a:xfrm>
            <a:off x="361950" y="9218338"/>
            <a:ext cx="1571700" cy="0"/>
          </a:xfrm>
          <a:prstGeom prst="straightConnector1">
            <a:avLst/>
          </a:prstGeom>
          <a:noFill/>
          <a:ln cap="flat" cmpd="sng" w="9525">
            <a:solidFill>
              <a:srgbClr val="666666"/>
            </a:solidFill>
            <a:prstDash val="solid"/>
            <a:round/>
            <a:headEnd len="med" w="med" type="none"/>
            <a:tailEnd len="med" w="med" type="none"/>
          </a:ln>
        </p:spPr>
      </p:cxnSp>
      <p:sp>
        <p:nvSpPr>
          <p:cNvPr id="165" name="Google Shape;165;p16"/>
          <p:cNvSpPr txBox="1"/>
          <p:nvPr/>
        </p:nvSpPr>
        <p:spPr>
          <a:xfrm>
            <a:off x="356200" y="9395913"/>
            <a:ext cx="1573500" cy="972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Maecenas sed tortor hendrerit, aliquet justo non, gravida ante. Quisque vehicula, lectus sed tempus suscipit, lorem urna consequat metus, et pulvinar elit neque et magna. Morbi lacus augue, faucibus eu</a:t>
            </a:r>
            <a:endParaRPr sz="800">
              <a:latin typeface="Poppins"/>
              <a:ea typeface="Poppins"/>
              <a:cs typeface="Poppins"/>
              <a:sym typeface="Poppins"/>
            </a:endParaRPr>
          </a:p>
        </p:txBody>
      </p:sp>
      <p:pic>
        <p:nvPicPr>
          <p:cNvPr id="166" name="Google Shape;166;p16"/>
          <p:cNvPicPr preferRelativeResize="0"/>
          <p:nvPr/>
        </p:nvPicPr>
        <p:blipFill rotWithShape="1">
          <a:blip r:embed="rId5">
            <a:alphaModFix/>
          </a:blip>
          <a:srcRect b="7887" l="14169" r="2134" t="4469"/>
          <a:stretch/>
        </p:blipFill>
        <p:spPr>
          <a:xfrm>
            <a:off x="2104175" y="5798525"/>
            <a:ext cx="3312000" cy="2313376"/>
          </a:xfrm>
          <a:prstGeom prst="rect">
            <a:avLst/>
          </a:prstGeom>
          <a:noFill/>
          <a:ln>
            <a:noFill/>
          </a:ln>
        </p:spPr>
      </p:pic>
      <p:sp>
        <p:nvSpPr>
          <p:cNvPr id="167" name="Google Shape;167;p16"/>
          <p:cNvSpPr txBox="1"/>
          <p:nvPr/>
        </p:nvSpPr>
        <p:spPr>
          <a:xfrm>
            <a:off x="2104050" y="8272850"/>
            <a:ext cx="1573500" cy="2105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solidFill>
                  <a:schemeClr val="dk1"/>
                </a:solidFill>
                <a:latin typeface="Poppins"/>
                <a:ea typeface="Poppins"/>
                <a:cs typeface="Poppins"/>
                <a:sym typeface="Poppins"/>
              </a:rPr>
              <a:t>p</a:t>
            </a:r>
            <a:r>
              <a:rPr lang="ru" sz="800">
                <a:solidFill>
                  <a:schemeClr val="dk1"/>
                </a:solidFill>
                <a:latin typeface="Poppins"/>
                <a:ea typeface="Poppins"/>
                <a:cs typeface="Poppins"/>
                <a:sym typeface="Poppins"/>
              </a:rPr>
              <a:t>ellentesque habitant morbi tristique senectus et netus et malesuada fames ac turpis egestas. Quisque id risus non ante tincidunt rhoncus. Cras ullamcorper porttitor mauris, id pharetra risus tincidunt nec. Phasellus id orci arcu. Morbi nec velit efficitur, venenatis magna a, posuere sem. Nullam finibus, magna nec molestie congue, turpis tellus semper neque, et pellentesque eros nunc suspendisse.</a:t>
            </a:r>
            <a:endParaRPr sz="800">
              <a:latin typeface="Poppins"/>
              <a:ea typeface="Poppins"/>
              <a:cs typeface="Poppins"/>
              <a:sym typeface="Poppins"/>
            </a:endParaRPr>
          </a:p>
        </p:txBody>
      </p:sp>
      <p:pic>
        <p:nvPicPr>
          <p:cNvPr id="168" name="Google Shape;168;p16"/>
          <p:cNvPicPr preferRelativeResize="0"/>
          <p:nvPr/>
        </p:nvPicPr>
        <p:blipFill rotWithShape="1">
          <a:blip r:embed="rId6">
            <a:alphaModFix/>
          </a:blip>
          <a:srcRect b="1365" l="0" r="0" t="1102"/>
          <a:stretch/>
        </p:blipFill>
        <p:spPr>
          <a:xfrm>
            <a:off x="3851975" y="8291900"/>
            <a:ext cx="1567676" cy="2040100"/>
          </a:xfrm>
          <a:prstGeom prst="rect">
            <a:avLst/>
          </a:prstGeom>
          <a:noFill/>
          <a:ln>
            <a:noFill/>
          </a:ln>
        </p:spPr>
      </p:pic>
      <p:sp>
        <p:nvSpPr>
          <p:cNvPr id="169" name="Google Shape;169;p16"/>
          <p:cNvSpPr/>
          <p:nvPr/>
        </p:nvSpPr>
        <p:spPr>
          <a:xfrm>
            <a:off x="5598000" y="723913"/>
            <a:ext cx="1605000" cy="398100"/>
          </a:xfrm>
          <a:prstGeom prst="rect">
            <a:avLst/>
          </a:prstGeom>
          <a:solidFill>
            <a:srgbClr val="92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txBox="1"/>
          <p:nvPr/>
        </p:nvSpPr>
        <p:spPr>
          <a:xfrm>
            <a:off x="5598000" y="722863"/>
            <a:ext cx="1605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ru">
                <a:solidFill>
                  <a:schemeClr val="lt1"/>
                </a:solidFill>
                <a:latin typeface="DM Sans"/>
                <a:ea typeface="DM Sans"/>
                <a:cs typeface="DM Sans"/>
                <a:sym typeface="DM Sans"/>
              </a:rPr>
              <a:t>R</a:t>
            </a:r>
            <a:r>
              <a:rPr b="1" lang="ru">
                <a:solidFill>
                  <a:schemeClr val="lt1"/>
                </a:solidFill>
                <a:latin typeface="DM Sans"/>
                <a:ea typeface="DM Sans"/>
                <a:cs typeface="DM Sans"/>
                <a:sym typeface="DM Sans"/>
              </a:rPr>
              <a:t>isus tincidunt </a:t>
            </a:r>
            <a:endParaRPr b="1">
              <a:solidFill>
                <a:schemeClr val="lt1"/>
              </a:solidFill>
              <a:latin typeface="DM Sans"/>
              <a:ea typeface="DM Sans"/>
              <a:cs typeface="DM Sans"/>
              <a:sym typeface="DM Sans"/>
            </a:endParaRPr>
          </a:p>
        </p:txBody>
      </p:sp>
      <p:sp>
        <p:nvSpPr>
          <p:cNvPr id="171" name="Google Shape;171;p16"/>
          <p:cNvSpPr txBox="1"/>
          <p:nvPr/>
        </p:nvSpPr>
        <p:spPr>
          <a:xfrm>
            <a:off x="5590775" y="1267225"/>
            <a:ext cx="1605000" cy="1680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Cras elementum augue non tortor faucibus, ac laoreet leo luctus. Aliquam bibendum dapibus purus, quis congue ligula venenatis sit amet. Ut faucibus tincidunt nunc, sit amet blandit dolor accumsan eu. Suspendisse ut aliquet odio. Maecenas sed tortor hendrerit, aliquet justo non, gravida ante. Quisque vehicula, lectus sed tempus suscipit magna.</a:t>
            </a:r>
            <a:endParaRPr sz="800">
              <a:latin typeface="Poppins"/>
              <a:ea typeface="Poppins"/>
              <a:cs typeface="Poppins"/>
              <a:sym typeface="Poppins"/>
            </a:endParaRPr>
          </a:p>
        </p:txBody>
      </p:sp>
      <p:cxnSp>
        <p:nvCxnSpPr>
          <p:cNvPr id="172" name="Google Shape;172;p16"/>
          <p:cNvCxnSpPr/>
          <p:nvPr/>
        </p:nvCxnSpPr>
        <p:spPr>
          <a:xfrm>
            <a:off x="5590775" y="3138800"/>
            <a:ext cx="1610100" cy="0"/>
          </a:xfrm>
          <a:prstGeom prst="straightConnector1">
            <a:avLst/>
          </a:prstGeom>
          <a:noFill/>
          <a:ln cap="flat" cmpd="sng" w="9525">
            <a:solidFill>
              <a:srgbClr val="666666"/>
            </a:solidFill>
            <a:prstDash val="solid"/>
            <a:round/>
            <a:headEnd len="med" w="med" type="none"/>
            <a:tailEnd len="med" w="med" type="none"/>
          </a:ln>
        </p:spPr>
      </p:cxnSp>
      <p:sp>
        <p:nvSpPr>
          <p:cNvPr id="173" name="Google Shape;173;p16"/>
          <p:cNvSpPr txBox="1"/>
          <p:nvPr/>
        </p:nvSpPr>
        <p:spPr>
          <a:xfrm>
            <a:off x="5595538" y="3301150"/>
            <a:ext cx="1605000" cy="1964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Pellentesque habitant morbi tristique senectus et netus et malesuada fames ac turpis egestas. Quisque id risus non ante tincidunt rhoncus. Cras ullamcorper porttitor mauris, id pharetra risus tincidunt nec. Cras pellentesque neque eget bibendum aliquet. Cras dapibus, sem eu hendrerit eleifend, eros ex viverra nisl, sit amet semper leo felis sit amet enim. Nam condimentum, metus eu.</a:t>
            </a:r>
            <a:endParaRPr sz="800">
              <a:latin typeface="Poppins"/>
              <a:ea typeface="Poppins"/>
              <a:cs typeface="Poppins"/>
              <a:sym typeface="Poppins"/>
            </a:endParaRPr>
          </a:p>
        </p:txBody>
      </p:sp>
      <p:cxnSp>
        <p:nvCxnSpPr>
          <p:cNvPr id="174" name="Google Shape;174;p16"/>
          <p:cNvCxnSpPr/>
          <p:nvPr/>
        </p:nvCxnSpPr>
        <p:spPr>
          <a:xfrm>
            <a:off x="5590775" y="5402650"/>
            <a:ext cx="1610100" cy="0"/>
          </a:xfrm>
          <a:prstGeom prst="straightConnector1">
            <a:avLst/>
          </a:prstGeom>
          <a:noFill/>
          <a:ln cap="flat" cmpd="sng" w="9525">
            <a:solidFill>
              <a:srgbClr val="666666"/>
            </a:solidFill>
            <a:prstDash val="solid"/>
            <a:round/>
            <a:headEnd len="med" w="med" type="none"/>
            <a:tailEnd len="med" w="med" type="none"/>
          </a:ln>
        </p:spPr>
      </p:cxnSp>
      <p:sp>
        <p:nvSpPr>
          <p:cNvPr id="175" name="Google Shape;175;p16"/>
          <p:cNvSpPr txBox="1"/>
          <p:nvPr/>
        </p:nvSpPr>
        <p:spPr>
          <a:xfrm>
            <a:off x="5590925" y="5588575"/>
            <a:ext cx="1605000" cy="2105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Maecenas sed tortor hendrerit, aliquet justo non, gravida ante. Quisque vehicula, lectus sed tempus suscipit, lorem urna consequat metus, et pulvinar elit neque et magna. Morbi lacus augue, faucibus eu tincidunt quis, maximus vel lacus. In consequat posuere leo aliquet egestas. Fusce non nisi ut lacus tristique suscipit. Sed consequat rhoncus nibh nec laoreet. Pellentesque at elementum dui, ut luctus velit. Phasellus id orci arcu.</a:t>
            </a:r>
            <a:endParaRPr sz="800">
              <a:latin typeface="Poppins"/>
              <a:ea typeface="Poppins"/>
              <a:cs typeface="Poppins"/>
              <a:sym typeface="Poppins"/>
            </a:endParaRPr>
          </a:p>
        </p:txBody>
      </p:sp>
      <p:cxnSp>
        <p:nvCxnSpPr>
          <p:cNvPr id="176" name="Google Shape;176;p16"/>
          <p:cNvCxnSpPr/>
          <p:nvPr/>
        </p:nvCxnSpPr>
        <p:spPr>
          <a:xfrm>
            <a:off x="5590775" y="7829738"/>
            <a:ext cx="1610100" cy="0"/>
          </a:xfrm>
          <a:prstGeom prst="straightConnector1">
            <a:avLst/>
          </a:prstGeom>
          <a:noFill/>
          <a:ln cap="flat" cmpd="sng" w="9525">
            <a:solidFill>
              <a:srgbClr val="666666"/>
            </a:solidFill>
            <a:prstDash val="solid"/>
            <a:round/>
            <a:headEnd len="med" w="med" type="none"/>
            <a:tailEnd len="med" w="med" type="none"/>
          </a:ln>
        </p:spPr>
      </p:cxnSp>
      <p:sp>
        <p:nvSpPr>
          <p:cNvPr id="177" name="Google Shape;177;p16"/>
          <p:cNvSpPr txBox="1"/>
          <p:nvPr/>
        </p:nvSpPr>
        <p:spPr>
          <a:xfrm>
            <a:off x="5590775" y="7991163"/>
            <a:ext cx="1605000" cy="2388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Pellentesque habitant morbi tristique senectus et netus et malesuada fames ac turpis egestas. Quisque id risus non ante tincidunt rhoncus. Cras ullamcorper porttitor mauris, id pharetra risus tincidunt nec. Phasellus id orci arcu. Morbi nec velit efficitur, venenatis magna a, posuere sem. Nullam finibus, magna nec molestie congue, turpis tellus semper neque, et pellentesque eros nunc suspendisse </a:t>
            </a:r>
            <a:r>
              <a:rPr lang="ru" sz="800">
                <a:solidFill>
                  <a:schemeClr val="dk1"/>
                </a:solidFill>
                <a:latin typeface="Poppins"/>
                <a:ea typeface="Poppins"/>
                <a:cs typeface="Poppins"/>
                <a:sym typeface="Poppins"/>
              </a:rPr>
              <a:t>Morbi lacus augue, faucibus eu tincidunt quis, maximus vel lacus. In consequat posuere leo.</a:t>
            </a:r>
            <a:endParaRPr sz="800">
              <a:latin typeface="Poppins"/>
              <a:ea typeface="Poppins"/>
              <a:cs typeface="Poppins"/>
              <a:sym typeface="Poppins"/>
            </a:endParaRPr>
          </a:p>
        </p:txBody>
      </p:sp>
      <p:sp>
        <p:nvSpPr>
          <p:cNvPr id="178" name="Google Shape;178;p16"/>
          <p:cNvSpPr txBox="1"/>
          <p:nvPr/>
        </p:nvSpPr>
        <p:spPr>
          <a:xfrm>
            <a:off x="6822450" y="376238"/>
            <a:ext cx="2214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DM Sans"/>
                <a:ea typeface="DM Sans"/>
                <a:cs typeface="DM Sans"/>
                <a:sym typeface="DM Sans"/>
              </a:rPr>
              <a:t>4</a:t>
            </a:r>
            <a:endParaRPr sz="900">
              <a:solidFill>
                <a:schemeClr val="lt1"/>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7"/>
          <p:cNvSpPr txBox="1"/>
          <p:nvPr/>
        </p:nvSpPr>
        <p:spPr>
          <a:xfrm>
            <a:off x="360000" y="236838"/>
            <a:ext cx="3211800" cy="2463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b="1" lang="ru" sz="1000">
                <a:latin typeface="DM Sans"/>
                <a:ea typeface="DM Sans"/>
                <a:cs typeface="DM Sans"/>
                <a:sym typeface="DM Sans"/>
              </a:rPr>
              <a:t>The Traveler</a:t>
            </a:r>
            <a:r>
              <a:rPr lang="ru" sz="1000">
                <a:latin typeface="DM Sans"/>
                <a:ea typeface="DM Sans"/>
                <a:cs typeface="DM Sans"/>
                <a:sym typeface="DM Sans"/>
              </a:rPr>
              <a:t>, Friday, September 12, 2021</a:t>
            </a:r>
            <a:endParaRPr sz="1000">
              <a:latin typeface="DM Sans"/>
              <a:ea typeface="DM Sans"/>
              <a:cs typeface="DM Sans"/>
              <a:sym typeface="DM Sans"/>
            </a:endParaRPr>
          </a:p>
        </p:txBody>
      </p:sp>
      <p:cxnSp>
        <p:nvCxnSpPr>
          <p:cNvPr id="184" name="Google Shape;184;p17"/>
          <p:cNvCxnSpPr/>
          <p:nvPr/>
        </p:nvCxnSpPr>
        <p:spPr>
          <a:xfrm>
            <a:off x="361950" y="540000"/>
            <a:ext cx="6841200" cy="600"/>
          </a:xfrm>
          <a:prstGeom prst="straightConnector1">
            <a:avLst/>
          </a:prstGeom>
          <a:noFill/>
          <a:ln cap="flat" cmpd="sng" w="9525">
            <a:solidFill>
              <a:schemeClr val="dk1"/>
            </a:solidFill>
            <a:prstDash val="solid"/>
            <a:round/>
            <a:headEnd len="med" w="med" type="none"/>
            <a:tailEnd len="med" w="med" type="none"/>
          </a:ln>
        </p:spPr>
      </p:cxnSp>
      <p:sp>
        <p:nvSpPr>
          <p:cNvPr id="185" name="Google Shape;185;p17"/>
          <p:cNvSpPr/>
          <p:nvPr/>
        </p:nvSpPr>
        <p:spPr>
          <a:xfrm>
            <a:off x="6663150" y="360000"/>
            <a:ext cx="540000" cy="18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txBox="1"/>
          <p:nvPr/>
        </p:nvSpPr>
        <p:spPr>
          <a:xfrm>
            <a:off x="350050" y="557225"/>
            <a:ext cx="3327600" cy="10158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2700">
                <a:latin typeface="DM Sans"/>
                <a:ea typeface="DM Sans"/>
                <a:cs typeface="DM Sans"/>
                <a:sym typeface="DM Sans"/>
              </a:rPr>
              <a:t>lectus sed tempus suscipit rhoncus</a:t>
            </a:r>
            <a:endParaRPr b="1" sz="2700">
              <a:latin typeface="DM Sans"/>
              <a:ea typeface="DM Sans"/>
              <a:cs typeface="DM Sans"/>
              <a:sym typeface="DM Sans"/>
            </a:endParaRPr>
          </a:p>
        </p:txBody>
      </p:sp>
      <p:cxnSp>
        <p:nvCxnSpPr>
          <p:cNvPr id="187" name="Google Shape;187;p17"/>
          <p:cNvCxnSpPr/>
          <p:nvPr/>
        </p:nvCxnSpPr>
        <p:spPr>
          <a:xfrm>
            <a:off x="361950" y="4919313"/>
            <a:ext cx="3314700" cy="0"/>
          </a:xfrm>
          <a:prstGeom prst="straightConnector1">
            <a:avLst/>
          </a:prstGeom>
          <a:noFill/>
          <a:ln cap="flat" cmpd="sng" w="9525">
            <a:solidFill>
              <a:srgbClr val="666666"/>
            </a:solidFill>
            <a:prstDash val="solid"/>
            <a:round/>
            <a:headEnd len="med" w="med" type="none"/>
            <a:tailEnd len="med" w="med" type="none"/>
          </a:ln>
        </p:spPr>
      </p:cxnSp>
      <p:sp>
        <p:nvSpPr>
          <p:cNvPr id="188" name="Google Shape;188;p17"/>
          <p:cNvSpPr txBox="1"/>
          <p:nvPr/>
        </p:nvSpPr>
        <p:spPr>
          <a:xfrm>
            <a:off x="6822450" y="376238"/>
            <a:ext cx="2214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DM Sans"/>
                <a:ea typeface="DM Sans"/>
                <a:cs typeface="DM Sans"/>
                <a:sym typeface="DM Sans"/>
              </a:rPr>
              <a:t>5</a:t>
            </a:r>
            <a:endParaRPr sz="900">
              <a:solidFill>
                <a:schemeClr val="lt1"/>
              </a:solidFill>
              <a:latin typeface="DM Sans"/>
              <a:ea typeface="DM Sans"/>
              <a:cs typeface="DM Sans"/>
              <a:sym typeface="DM Sans"/>
            </a:endParaRPr>
          </a:p>
        </p:txBody>
      </p:sp>
      <p:pic>
        <p:nvPicPr>
          <p:cNvPr id="189" name="Google Shape;189;p17"/>
          <p:cNvPicPr preferRelativeResize="0"/>
          <p:nvPr/>
        </p:nvPicPr>
        <p:blipFill rotWithShape="1">
          <a:blip r:embed="rId3">
            <a:alphaModFix/>
          </a:blip>
          <a:srcRect b="896" l="13898" r="28190" t="630"/>
          <a:stretch/>
        </p:blipFill>
        <p:spPr>
          <a:xfrm>
            <a:off x="360600" y="1571313"/>
            <a:ext cx="3312000" cy="3168000"/>
          </a:xfrm>
          <a:prstGeom prst="rect">
            <a:avLst/>
          </a:prstGeom>
          <a:noFill/>
          <a:ln>
            <a:noFill/>
          </a:ln>
        </p:spPr>
      </p:pic>
      <p:sp>
        <p:nvSpPr>
          <p:cNvPr id="190" name="Google Shape;190;p17"/>
          <p:cNvSpPr txBox="1"/>
          <p:nvPr/>
        </p:nvSpPr>
        <p:spPr>
          <a:xfrm>
            <a:off x="361950" y="5051700"/>
            <a:ext cx="33120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666666"/>
                </a:solidFill>
                <a:latin typeface="Poppins"/>
                <a:ea typeface="Poppins"/>
                <a:cs typeface="Poppins"/>
                <a:sym typeface="Poppins"/>
              </a:rPr>
              <a:t>Quisque vehicula, lectus sed tempus suscipit, lorem urna consequat metus, et pulvinar elit magna.</a:t>
            </a:r>
            <a:endParaRPr>
              <a:solidFill>
                <a:srgbClr val="666666"/>
              </a:solidFill>
              <a:latin typeface="Poppins"/>
              <a:ea typeface="Poppins"/>
              <a:cs typeface="Poppins"/>
              <a:sym typeface="Poppins"/>
            </a:endParaRPr>
          </a:p>
        </p:txBody>
      </p:sp>
      <p:cxnSp>
        <p:nvCxnSpPr>
          <p:cNvPr id="191" name="Google Shape;191;p17"/>
          <p:cNvCxnSpPr/>
          <p:nvPr/>
        </p:nvCxnSpPr>
        <p:spPr>
          <a:xfrm>
            <a:off x="361950" y="5833713"/>
            <a:ext cx="3314700" cy="0"/>
          </a:xfrm>
          <a:prstGeom prst="straightConnector1">
            <a:avLst/>
          </a:prstGeom>
          <a:noFill/>
          <a:ln cap="flat" cmpd="sng" w="9525">
            <a:solidFill>
              <a:srgbClr val="666666"/>
            </a:solidFill>
            <a:prstDash val="solid"/>
            <a:round/>
            <a:headEnd len="med" w="med" type="none"/>
            <a:tailEnd len="med" w="med" type="none"/>
          </a:ln>
        </p:spPr>
      </p:cxnSp>
      <p:pic>
        <p:nvPicPr>
          <p:cNvPr id="192" name="Google Shape;192;p17"/>
          <p:cNvPicPr preferRelativeResize="0"/>
          <p:nvPr/>
        </p:nvPicPr>
        <p:blipFill rotWithShape="1">
          <a:blip r:embed="rId4">
            <a:alphaModFix/>
          </a:blip>
          <a:srcRect b="3680" l="0" r="0" t="8484"/>
          <a:stretch/>
        </p:blipFill>
        <p:spPr>
          <a:xfrm>
            <a:off x="361950" y="8269150"/>
            <a:ext cx="1564201" cy="2062848"/>
          </a:xfrm>
          <a:prstGeom prst="rect">
            <a:avLst/>
          </a:prstGeom>
          <a:noFill/>
          <a:ln>
            <a:noFill/>
          </a:ln>
        </p:spPr>
      </p:pic>
      <p:sp>
        <p:nvSpPr>
          <p:cNvPr id="193" name="Google Shape;193;p17"/>
          <p:cNvSpPr txBox="1"/>
          <p:nvPr/>
        </p:nvSpPr>
        <p:spPr>
          <a:xfrm>
            <a:off x="361950" y="6024863"/>
            <a:ext cx="1564200" cy="2105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Aliquam bibendum dapibus purus, quis congue ligula venenatis sit amet. Ut faucibus tincidunt nunc, sit amet blandit dolor accumsan eu. Suspendisse ut aliquet odio. Maecenas sed tortor hendrerit, aliquet justo non, gravida ante. Quisque vehicula, lectus sed tempus suscipit, lorem urna consequat metus, et pulvinar elit neque et magna. Morbi lacus augue, faucibus eu tincidunt quis, maximus vel lacus. In consequat posuere</a:t>
            </a:r>
            <a:endParaRPr sz="800">
              <a:latin typeface="Poppins"/>
              <a:ea typeface="Poppins"/>
              <a:cs typeface="Poppins"/>
              <a:sym typeface="Poppins"/>
            </a:endParaRPr>
          </a:p>
        </p:txBody>
      </p:sp>
      <p:sp>
        <p:nvSpPr>
          <p:cNvPr id="194" name="Google Shape;194;p17"/>
          <p:cNvSpPr txBox="1"/>
          <p:nvPr/>
        </p:nvSpPr>
        <p:spPr>
          <a:xfrm>
            <a:off x="2106000" y="6024863"/>
            <a:ext cx="1564200" cy="4371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elementum augue non tortor faucibus, ac laoreet leo luctus. Aliquam bibendum dapibus purus, quis congue ligula venenatis sit amet. Ut faucibus tincidunt nunc, sit amet blandit dolor accumsan eu. Suspendisse ut aliquet odio. Maecenas sed tortor hendrerit, aliquet justo non, gravida ante. </a:t>
            </a:r>
            <a:endParaRPr sz="800">
              <a:latin typeface="Poppins"/>
              <a:ea typeface="Poppins"/>
              <a:cs typeface="Poppins"/>
              <a:sym typeface="Poppins"/>
            </a:endParaRPr>
          </a:p>
          <a:p>
            <a:pPr indent="0" lvl="0" marL="0" rtl="0" algn="just">
              <a:lnSpc>
                <a:spcPct val="115000"/>
              </a:lnSpc>
              <a:spcBef>
                <a:spcPts val="0"/>
              </a:spcBef>
              <a:spcAft>
                <a:spcPts val="0"/>
              </a:spcAft>
              <a:buNone/>
            </a:pPr>
            <a:r>
              <a:rPr lang="ru" sz="800">
                <a:latin typeface="Poppins"/>
                <a:ea typeface="Poppins"/>
                <a:cs typeface="Poppins"/>
                <a:sym typeface="Poppins"/>
              </a:rPr>
              <a:t>Quisque vehicula, lectus sed tempus suscipit, lorem urna consequat metus, et pulvinar elit neque et magna. Morbi lacus augue, faucibus eu tincidunt quis, maximus vel lacus. In consequat posuere leo aliquet egestas. Fusce non nisi ut lacus tristique suscipit. Sed consequat rhoncus nibh nec laoreet. Pellentesque at elementum dui, ut luctus velit. Phasellus id orci arcu. Morbi nec velit efficitur, </a:t>
            </a:r>
            <a:r>
              <a:rPr lang="ru" sz="800">
                <a:solidFill>
                  <a:schemeClr val="dk1"/>
                </a:solidFill>
                <a:latin typeface="Poppins"/>
                <a:ea typeface="Poppins"/>
                <a:cs typeface="Poppins"/>
                <a:sym typeface="Poppins"/>
              </a:rPr>
              <a:t>Quisque vehicula, lectus sed tempus suscipit, lorem urna consequat metus, et pulvinar elit neque et magna. Morbi lacus augue, faucibus eu tincidunt quis.</a:t>
            </a:r>
            <a:endParaRPr sz="800">
              <a:latin typeface="Poppins"/>
              <a:ea typeface="Poppins"/>
              <a:cs typeface="Poppins"/>
              <a:sym typeface="Poppins"/>
            </a:endParaRPr>
          </a:p>
        </p:txBody>
      </p:sp>
      <p:sp>
        <p:nvSpPr>
          <p:cNvPr id="195" name="Google Shape;195;p17"/>
          <p:cNvSpPr txBox="1"/>
          <p:nvPr/>
        </p:nvSpPr>
        <p:spPr>
          <a:xfrm>
            <a:off x="3852000" y="557225"/>
            <a:ext cx="3327600" cy="5079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2100">
                <a:latin typeface="DM Sans"/>
                <a:ea typeface="DM Sans"/>
                <a:cs typeface="DM Sans"/>
                <a:sym typeface="DM Sans"/>
              </a:rPr>
              <a:t>Tempus suscipit rhoncus</a:t>
            </a:r>
            <a:endParaRPr b="1" sz="2100">
              <a:latin typeface="DM Sans"/>
              <a:ea typeface="DM Sans"/>
              <a:cs typeface="DM Sans"/>
              <a:sym typeface="DM Sans"/>
            </a:endParaRPr>
          </a:p>
        </p:txBody>
      </p:sp>
      <p:sp>
        <p:nvSpPr>
          <p:cNvPr id="196" name="Google Shape;196;p17"/>
          <p:cNvSpPr txBox="1"/>
          <p:nvPr/>
        </p:nvSpPr>
        <p:spPr>
          <a:xfrm>
            <a:off x="3849588" y="1068888"/>
            <a:ext cx="1564200" cy="4938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Elementum augue non tortor faucibus, ac laoreet leo luctus. Aliquam bibendum dapibus purus, quis congue ligula venenatis sit amet. Ut faucibus tincidunt nunc, sit amet blandit dolor accumsan eu. Suspendisse ut aliquet odio. Maecenas sed tortor hendrerit, aliquet justo non, gravida ante. Quisque vehicula, lectus sed tempus suscipit, lorem urna consequat metus, et pulvinar elit neque et magna. Morbi lacus augue, faucibus eu tincidunt quis, maximus vel lacus. In consequat posuere leo aliquet egestas. </a:t>
            </a:r>
            <a:endParaRPr sz="800">
              <a:latin typeface="Poppins"/>
              <a:ea typeface="Poppins"/>
              <a:cs typeface="Poppins"/>
              <a:sym typeface="Poppins"/>
            </a:endParaRPr>
          </a:p>
          <a:p>
            <a:pPr indent="0" lvl="0" marL="0" rtl="0" algn="just">
              <a:lnSpc>
                <a:spcPct val="115000"/>
              </a:lnSpc>
              <a:spcBef>
                <a:spcPts val="0"/>
              </a:spcBef>
              <a:spcAft>
                <a:spcPts val="0"/>
              </a:spcAft>
              <a:buNone/>
            </a:pPr>
            <a:r>
              <a:rPr lang="ru" sz="800">
                <a:latin typeface="Poppins"/>
                <a:ea typeface="Poppins"/>
                <a:cs typeface="Poppins"/>
                <a:sym typeface="Poppins"/>
              </a:rPr>
              <a:t>Fusce non nisi ut lacus tristique suscipit. Sed consequat rhoncus nibh nec laoreet. Pellentesque at elementum dui, ut luctus velit. Phasellus id orci arcu. Morbi nec velit efficitur, venenatis magna a, posuere sem. Nullam finibus, magna nec molestie congue, turpis tellus semper neque. </a:t>
            </a:r>
            <a:r>
              <a:rPr lang="ru" sz="800">
                <a:solidFill>
                  <a:schemeClr val="dk1"/>
                </a:solidFill>
                <a:latin typeface="Poppins"/>
                <a:ea typeface="Poppins"/>
                <a:cs typeface="Poppins"/>
                <a:sym typeface="Poppins"/>
              </a:rPr>
              <a:t>Quisque vehicula, lectus sed tempus suscipit, lorem urna consequat metus, et pulvinar elit neque et magna. Morbi lacus augue, faucibus eu tincidunt quis, maximus vel</a:t>
            </a:r>
            <a:endParaRPr sz="800">
              <a:latin typeface="Poppins"/>
              <a:ea typeface="Poppins"/>
              <a:cs typeface="Poppins"/>
              <a:sym typeface="Poppins"/>
            </a:endParaRPr>
          </a:p>
        </p:txBody>
      </p:sp>
      <p:sp>
        <p:nvSpPr>
          <p:cNvPr id="197" name="Google Shape;197;p17"/>
          <p:cNvSpPr txBox="1"/>
          <p:nvPr/>
        </p:nvSpPr>
        <p:spPr>
          <a:xfrm>
            <a:off x="5604200" y="1068900"/>
            <a:ext cx="1605000" cy="1256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Elementum augue non tortor faucibus, ac laoreet leo luctus. Aliquam bibendum dapibus purus, quis congue ligula venenatis sit amet. Ut faucibus tincidunt nunc, sit amet blandit dolor.</a:t>
            </a:r>
            <a:r>
              <a:rPr lang="ru" sz="800">
                <a:latin typeface="Poppins"/>
                <a:ea typeface="Poppins"/>
                <a:cs typeface="Poppins"/>
                <a:sym typeface="Poppins"/>
              </a:rPr>
              <a:t> </a:t>
            </a:r>
            <a:r>
              <a:rPr lang="ru" sz="800">
                <a:solidFill>
                  <a:schemeClr val="dk1"/>
                </a:solidFill>
                <a:latin typeface="Poppins"/>
                <a:ea typeface="Poppins"/>
                <a:cs typeface="Poppins"/>
                <a:sym typeface="Poppins"/>
              </a:rPr>
              <a:t>Quisque vehicula, lectus sed tempus suscipit, lorem urna consequat metus.</a:t>
            </a:r>
            <a:endParaRPr sz="800">
              <a:latin typeface="Poppins"/>
              <a:ea typeface="Poppins"/>
              <a:cs typeface="Poppins"/>
              <a:sym typeface="Poppins"/>
            </a:endParaRPr>
          </a:p>
        </p:txBody>
      </p:sp>
      <p:pic>
        <p:nvPicPr>
          <p:cNvPr id="198" name="Google Shape;198;p17"/>
          <p:cNvPicPr preferRelativeResize="0"/>
          <p:nvPr/>
        </p:nvPicPr>
        <p:blipFill rotWithShape="1">
          <a:blip r:embed="rId5">
            <a:alphaModFix/>
          </a:blip>
          <a:srcRect b="1536" l="12544" r="27488" t="1196"/>
          <a:stretch/>
        </p:blipFill>
        <p:spPr>
          <a:xfrm>
            <a:off x="5599100" y="2466825"/>
            <a:ext cx="1605001" cy="3471150"/>
          </a:xfrm>
          <a:prstGeom prst="rect">
            <a:avLst/>
          </a:prstGeom>
          <a:noFill/>
          <a:ln>
            <a:noFill/>
          </a:ln>
        </p:spPr>
      </p:pic>
      <p:sp>
        <p:nvSpPr>
          <p:cNvPr id="199" name="Google Shape;199;p17"/>
          <p:cNvSpPr/>
          <p:nvPr/>
        </p:nvSpPr>
        <p:spPr>
          <a:xfrm>
            <a:off x="3852000" y="6117975"/>
            <a:ext cx="3348000" cy="4214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
          <p:cNvSpPr txBox="1"/>
          <p:nvPr/>
        </p:nvSpPr>
        <p:spPr>
          <a:xfrm>
            <a:off x="4030050" y="9446875"/>
            <a:ext cx="21402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DM Sans"/>
                <a:ea typeface="DM Sans"/>
                <a:cs typeface="DM Sans"/>
                <a:sym typeface="DM Sans"/>
              </a:rPr>
              <a:t>“Nam condimentum, metus eu porttitor sagittis, tellus ex suscipit nisi, id egestas libero mauris sed risus”.</a:t>
            </a:r>
            <a:endParaRPr sz="1200">
              <a:latin typeface="DM Sans"/>
              <a:ea typeface="DM Sans"/>
              <a:cs typeface="DM Sans"/>
              <a:sym typeface="DM Sans"/>
            </a:endParaRPr>
          </a:p>
        </p:txBody>
      </p:sp>
      <p:pic>
        <p:nvPicPr>
          <p:cNvPr id="201" name="Google Shape;201;p17"/>
          <p:cNvPicPr preferRelativeResize="0"/>
          <p:nvPr/>
        </p:nvPicPr>
        <p:blipFill rotWithShape="1">
          <a:blip r:embed="rId6">
            <a:alphaModFix/>
          </a:blip>
          <a:srcRect b="3790" l="32882" r="2994" t="0"/>
          <a:stretch/>
        </p:blipFill>
        <p:spPr>
          <a:xfrm>
            <a:off x="6350250" y="9478050"/>
            <a:ext cx="669600" cy="669600"/>
          </a:xfrm>
          <a:prstGeom prst="ellipse">
            <a:avLst/>
          </a:prstGeom>
          <a:noFill/>
          <a:ln>
            <a:noFill/>
          </a:ln>
        </p:spPr>
      </p:pic>
      <p:sp>
        <p:nvSpPr>
          <p:cNvPr id="202" name="Google Shape;202;p17"/>
          <p:cNvSpPr txBox="1"/>
          <p:nvPr/>
        </p:nvSpPr>
        <p:spPr>
          <a:xfrm>
            <a:off x="4030050" y="6252775"/>
            <a:ext cx="29898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400">
                <a:solidFill>
                  <a:schemeClr val="dk1"/>
                </a:solidFill>
                <a:latin typeface="DM Sans"/>
                <a:ea typeface="DM Sans"/>
                <a:cs typeface="DM Sans"/>
                <a:sym typeface="DM Sans"/>
              </a:rPr>
              <a:t>Aliquam bibendum dapibus purus</a:t>
            </a:r>
            <a:endParaRPr b="1" sz="2400">
              <a:latin typeface="DM Sans"/>
              <a:ea typeface="DM Sans"/>
              <a:cs typeface="DM Sans"/>
              <a:sym typeface="DM Sans"/>
            </a:endParaRPr>
          </a:p>
        </p:txBody>
      </p:sp>
      <p:sp>
        <p:nvSpPr>
          <p:cNvPr id="203" name="Google Shape;203;p17"/>
          <p:cNvSpPr txBox="1"/>
          <p:nvPr/>
        </p:nvSpPr>
        <p:spPr>
          <a:xfrm>
            <a:off x="4030050" y="7082150"/>
            <a:ext cx="2989800" cy="2247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Cras elementum augue non tortor faucibus, ac laoreet leo luctus. Aliquam bibendum dapibus purus, quis congue ligula venenatis sit amet. Ut faucibus tincidunt nunc, sit amet blandit dolor accumsan eu. Suspendisse ut aliquet odio. Maecenas sed tortor hendrerit, aliquet justo non, gravida ante. Quisque vehicula, lectus sed tempus suscipit, lorem urna consequat metus, et pulvinar elit neque et magna. Morbi lacus augue, faucibus eu tincidunt quis, maximus vel lacus. In consequat posuere leo aliquet egestas. </a:t>
            </a:r>
            <a:endParaRPr sz="800">
              <a:latin typeface="Poppins"/>
              <a:ea typeface="Poppins"/>
              <a:cs typeface="Poppins"/>
              <a:sym typeface="Poppins"/>
            </a:endParaRPr>
          </a:p>
          <a:p>
            <a:pPr indent="0" lvl="0" marL="0" rtl="0" algn="just">
              <a:lnSpc>
                <a:spcPct val="115000"/>
              </a:lnSpc>
              <a:spcBef>
                <a:spcPts val="0"/>
              </a:spcBef>
              <a:spcAft>
                <a:spcPts val="0"/>
              </a:spcAft>
              <a:buNone/>
            </a:pPr>
            <a:r>
              <a:rPr lang="ru" sz="800">
                <a:latin typeface="Poppins"/>
                <a:ea typeface="Poppins"/>
                <a:cs typeface="Poppins"/>
                <a:sym typeface="Poppins"/>
              </a:rPr>
              <a:t>Fusce non nisi ut lacus tristique suscipit. Sed consequat rhoncus nibh nec laoreet. Pellentesque at elementum dui, ut luctus velit. Phasellus id orci arcu. Morbi nec velit efficitur, venenatis magna a, posuere sem. Nullam finibus, magna nec molestie congue, turpis tellus semper neque, et pellentesque eros nunc accumsan mauris.</a:t>
            </a:r>
            <a:endParaRPr sz="8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8"/>
          <p:cNvSpPr txBox="1"/>
          <p:nvPr/>
        </p:nvSpPr>
        <p:spPr>
          <a:xfrm>
            <a:off x="360000" y="236838"/>
            <a:ext cx="3211800" cy="246300"/>
          </a:xfrm>
          <a:prstGeom prst="rect">
            <a:avLst/>
          </a:prstGeom>
          <a:noFill/>
          <a:ln>
            <a:noFill/>
          </a:ln>
        </p:spPr>
        <p:txBody>
          <a:bodyPr anchorCtr="0" anchor="t" bIns="0" lIns="0" spcFirstLastPara="1" rIns="91425" wrap="square" tIns="91425">
            <a:spAutoFit/>
          </a:bodyPr>
          <a:lstStyle/>
          <a:p>
            <a:pPr indent="0" lvl="0" marL="0" rtl="0" algn="l">
              <a:spcBef>
                <a:spcPts val="0"/>
              </a:spcBef>
              <a:spcAft>
                <a:spcPts val="0"/>
              </a:spcAft>
              <a:buNone/>
            </a:pPr>
            <a:r>
              <a:rPr b="1" lang="ru" sz="1000">
                <a:latin typeface="DM Sans"/>
                <a:ea typeface="DM Sans"/>
                <a:cs typeface="DM Sans"/>
                <a:sym typeface="DM Sans"/>
              </a:rPr>
              <a:t>The Traveler</a:t>
            </a:r>
            <a:r>
              <a:rPr lang="ru" sz="1000">
                <a:latin typeface="DM Sans"/>
                <a:ea typeface="DM Sans"/>
                <a:cs typeface="DM Sans"/>
                <a:sym typeface="DM Sans"/>
              </a:rPr>
              <a:t>, Friday, September 12, 2021</a:t>
            </a:r>
            <a:endParaRPr sz="1000">
              <a:latin typeface="DM Sans"/>
              <a:ea typeface="DM Sans"/>
              <a:cs typeface="DM Sans"/>
              <a:sym typeface="DM Sans"/>
            </a:endParaRPr>
          </a:p>
        </p:txBody>
      </p:sp>
      <p:cxnSp>
        <p:nvCxnSpPr>
          <p:cNvPr id="209" name="Google Shape;209;p18"/>
          <p:cNvCxnSpPr/>
          <p:nvPr/>
        </p:nvCxnSpPr>
        <p:spPr>
          <a:xfrm>
            <a:off x="361950" y="540000"/>
            <a:ext cx="6841200" cy="600"/>
          </a:xfrm>
          <a:prstGeom prst="straightConnector1">
            <a:avLst/>
          </a:prstGeom>
          <a:noFill/>
          <a:ln cap="flat" cmpd="sng" w="9525">
            <a:solidFill>
              <a:schemeClr val="dk1"/>
            </a:solidFill>
            <a:prstDash val="solid"/>
            <a:round/>
            <a:headEnd len="med" w="med" type="none"/>
            <a:tailEnd len="med" w="med" type="none"/>
          </a:ln>
        </p:spPr>
      </p:cxnSp>
      <p:sp>
        <p:nvSpPr>
          <p:cNvPr id="210" name="Google Shape;210;p18"/>
          <p:cNvSpPr/>
          <p:nvPr/>
        </p:nvSpPr>
        <p:spPr>
          <a:xfrm>
            <a:off x="6663150" y="360000"/>
            <a:ext cx="540000" cy="18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8"/>
          <p:cNvSpPr txBox="1"/>
          <p:nvPr/>
        </p:nvSpPr>
        <p:spPr>
          <a:xfrm>
            <a:off x="6822450" y="376238"/>
            <a:ext cx="2214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DM Sans"/>
                <a:ea typeface="DM Sans"/>
                <a:cs typeface="DM Sans"/>
                <a:sym typeface="DM Sans"/>
              </a:rPr>
              <a:t>6</a:t>
            </a:r>
            <a:endParaRPr sz="900">
              <a:solidFill>
                <a:schemeClr val="lt1"/>
              </a:solidFill>
              <a:latin typeface="DM Sans"/>
              <a:ea typeface="DM Sans"/>
              <a:cs typeface="DM Sans"/>
              <a:sym typeface="DM Sans"/>
            </a:endParaRPr>
          </a:p>
        </p:txBody>
      </p:sp>
      <p:sp>
        <p:nvSpPr>
          <p:cNvPr id="212" name="Google Shape;212;p18"/>
          <p:cNvSpPr txBox="1"/>
          <p:nvPr/>
        </p:nvSpPr>
        <p:spPr>
          <a:xfrm>
            <a:off x="361950" y="3472850"/>
            <a:ext cx="5056200" cy="1256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Elementum augue non tortor faucibus, ac laoreet leo luctus. Aliquam bibendum dapibus purus, quis congue ligula venenatis sit amet. Ut faucibus tincidunt nunc, sit amet blandit dolor accumsan eu. Suspendisse ut aliquet odio. Maecenas sed tortor hendrerit, aliquet justo non, gravida ante. </a:t>
            </a:r>
            <a:endParaRPr sz="800">
              <a:latin typeface="Poppins"/>
              <a:ea typeface="Poppins"/>
              <a:cs typeface="Poppins"/>
              <a:sym typeface="Poppins"/>
            </a:endParaRPr>
          </a:p>
          <a:p>
            <a:pPr indent="0" lvl="0" marL="0" rtl="0" algn="just">
              <a:lnSpc>
                <a:spcPct val="115000"/>
              </a:lnSpc>
              <a:spcBef>
                <a:spcPts val="0"/>
              </a:spcBef>
              <a:spcAft>
                <a:spcPts val="0"/>
              </a:spcAft>
              <a:buNone/>
            </a:pPr>
            <a:r>
              <a:rPr lang="ru" sz="800">
                <a:latin typeface="Poppins"/>
                <a:ea typeface="Poppins"/>
                <a:cs typeface="Poppins"/>
                <a:sym typeface="Poppins"/>
              </a:rPr>
              <a:t>Quisque vehicula, lectus sed tempus suscipit, lorem urna consequat metus, et pulvinar elit neque et magna. Morbi lacus augue, faucibus eu tincidunt quis, maximus vel lacus. In consequat posuere. leo aliquet egestas. Fusce non nisi ut lacus tristique suscipit. Sed consequat rhoncus nibh nec laoreet. Pellentesque at elementum dui, ut luctus velit. Phasellus id orci arcu Morbi lacus augue, faucibus eu tincidunt quis, maximus vel lacus. In consequat posuere leo aliquet egestas. Fusce non nisi ut lacus tristique suscipit.</a:t>
            </a:r>
            <a:endParaRPr sz="800">
              <a:latin typeface="Poppins"/>
              <a:ea typeface="Poppins"/>
              <a:cs typeface="Poppins"/>
              <a:sym typeface="Poppins"/>
            </a:endParaRPr>
          </a:p>
        </p:txBody>
      </p:sp>
      <p:sp>
        <p:nvSpPr>
          <p:cNvPr id="213" name="Google Shape;213;p18"/>
          <p:cNvSpPr txBox="1"/>
          <p:nvPr/>
        </p:nvSpPr>
        <p:spPr>
          <a:xfrm>
            <a:off x="361950" y="2634575"/>
            <a:ext cx="50562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400">
                <a:solidFill>
                  <a:schemeClr val="dk1"/>
                </a:solidFill>
                <a:latin typeface="DM Sans"/>
                <a:ea typeface="DM Sans"/>
                <a:cs typeface="DM Sans"/>
                <a:sym typeface="DM Sans"/>
              </a:rPr>
              <a:t>Morbi lacus augue, faucibus eu tincidunt quis, maximus vel lacus</a:t>
            </a:r>
            <a:endParaRPr b="1" sz="2400">
              <a:latin typeface="DM Sans"/>
              <a:ea typeface="DM Sans"/>
              <a:cs typeface="DM Sans"/>
              <a:sym typeface="DM Sans"/>
            </a:endParaRPr>
          </a:p>
        </p:txBody>
      </p:sp>
      <p:pic>
        <p:nvPicPr>
          <p:cNvPr id="214" name="Google Shape;214;p18"/>
          <p:cNvPicPr preferRelativeResize="0"/>
          <p:nvPr/>
        </p:nvPicPr>
        <p:blipFill rotWithShape="1">
          <a:blip r:embed="rId3">
            <a:alphaModFix/>
          </a:blip>
          <a:srcRect b="7400" l="0" r="0" t="51326"/>
          <a:stretch/>
        </p:blipFill>
        <p:spPr>
          <a:xfrm>
            <a:off x="360000" y="725688"/>
            <a:ext cx="6841200" cy="1799999"/>
          </a:xfrm>
          <a:prstGeom prst="rect">
            <a:avLst/>
          </a:prstGeom>
          <a:noFill/>
          <a:ln>
            <a:noFill/>
          </a:ln>
        </p:spPr>
      </p:pic>
      <p:pic>
        <p:nvPicPr>
          <p:cNvPr id="215" name="Google Shape;215;p18"/>
          <p:cNvPicPr preferRelativeResize="0"/>
          <p:nvPr/>
        </p:nvPicPr>
        <p:blipFill rotWithShape="1">
          <a:blip r:embed="rId4">
            <a:alphaModFix/>
          </a:blip>
          <a:srcRect b="4757" l="20" r="-19" t="9677"/>
          <a:stretch/>
        </p:blipFill>
        <p:spPr>
          <a:xfrm>
            <a:off x="360525" y="5064475"/>
            <a:ext cx="3311998" cy="4229576"/>
          </a:xfrm>
          <a:prstGeom prst="rect">
            <a:avLst/>
          </a:prstGeom>
          <a:noFill/>
          <a:ln>
            <a:noFill/>
          </a:ln>
        </p:spPr>
      </p:pic>
      <p:sp>
        <p:nvSpPr>
          <p:cNvPr id="216" name="Google Shape;216;p18"/>
          <p:cNvSpPr/>
          <p:nvPr/>
        </p:nvSpPr>
        <p:spPr>
          <a:xfrm>
            <a:off x="361950" y="9470100"/>
            <a:ext cx="6841200" cy="861900"/>
          </a:xfrm>
          <a:prstGeom prst="rect">
            <a:avLst/>
          </a:prstGeom>
          <a:solidFill>
            <a:srgbClr val="B1B1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7" name="Google Shape;217;p18"/>
          <p:cNvCxnSpPr/>
          <p:nvPr/>
        </p:nvCxnSpPr>
        <p:spPr>
          <a:xfrm>
            <a:off x="361950" y="4891175"/>
            <a:ext cx="6819900" cy="0"/>
          </a:xfrm>
          <a:prstGeom prst="straightConnector1">
            <a:avLst/>
          </a:prstGeom>
          <a:noFill/>
          <a:ln cap="flat" cmpd="sng" w="9525">
            <a:solidFill>
              <a:schemeClr val="dk2"/>
            </a:solidFill>
            <a:prstDash val="solid"/>
            <a:round/>
            <a:headEnd len="med" w="med" type="none"/>
            <a:tailEnd len="med" w="med" type="none"/>
          </a:ln>
        </p:spPr>
      </p:cxnSp>
      <p:pic>
        <p:nvPicPr>
          <p:cNvPr id="218" name="Google Shape;218;p18"/>
          <p:cNvPicPr preferRelativeResize="0"/>
          <p:nvPr/>
        </p:nvPicPr>
        <p:blipFill rotWithShape="1">
          <a:blip r:embed="rId5">
            <a:alphaModFix/>
          </a:blip>
          <a:srcRect b="0" l="0" r="0" t="16086"/>
          <a:stretch/>
        </p:blipFill>
        <p:spPr>
          <a:xfrm>
            <a:off x="5598000" y="2705675"/>
            <a:ext cx="1593074" cy="2005499"/>
          </a:xfrm>
          <a:prstGeom prst="rect">
            <a:avLst/>
          </a:prstGeom>
          <a:noFill/>
          <a:ln>
            <a:noFill/>
          </a:ln>
        </p:spPr>
      </p:pic>
      <p:sp>
        <p:nvSpPr>
          <p:cNvPr id="219" name="Google Shape;219;p18"/>
          <p:cNvSpPr txBox="1"/>
          <p:nvPr/>
        </p:nvSpPr>
        <p:spPr>
          <a:xfrm>
            <a:off x="3832950" y="4897788"/>
            <a:ext cx="3351300" cy="8619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b="1" lang="ru" sz="2200">
                <a:latin typeface="DM Sans"/>
                <a:ea typeface="DM Sans"/>
                <a:cs typeface="DM Sans"/>
                <a:sym typeface="DM Sans"/>
              </a:rPr>
              <a:t>Fusce non nisi ut lacus tristique suscipit</a:t>
            </a:r>
            <a:endParaRPr b="1" sz="2200">
              <a:latin typeface="DM Sans"/>
              <a:ea typeface="DM Sans"/>
              <a:cs typeface="DM Sans"/>
              <a:sym typeface="DM Sans"/>
            </a:endParaRPr>
          </a:p>
        </p:txBody>
      </p:sp>
      <p:sp>
        <p:nvSpPr>
          <p:cNvPr id="220" name="Google Shape;220;p18"/>
          <p:cNvSpPr txBox="1"/>
          <p:nvPr/>
        </p:nvSpPr>
        <p:spPr>
          <a:xfrm>
            <a:off x="3852000" y="5756800"/>
            <a:ext cx="1566000" cy="3521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Poppins"/>
                <a:ea typeface="Poppins"/>
                <a:cs typeface="Poppins"/>
                <a:sym typeface="Poppins"/>
              </a:rPr>
              <a:t>Elementum augue non tortor faucibus, ac laoreet leo luctus. Aliquam bibendum dapibus purus, quis congue ligula venenatis sit amet. Ut faucibus tincidunt nunc, sit amet blandit dolor accumsan eu. Suspendisse ut aliquet odio. Maecenas sed tortor hendrerit, aliquet justo non, gravida ante. </a:t>
            </a:r>
            <a:endParaRPr sz="800">
              <a:latin typeface="Poppins"/>
              <a:ea typeface="Poppins"/>
              <a:cs typeface="Poppins"/>
              <a:sym typeface="Poppins"/>
            </a:endParaRPr>
          </a:p>
          <a:p>
            <a:pPr indent="0" lvl="0" marL="0" rtl="0" algn="just">
              <a:lnSpc>
                <a:spcPct val="115000"/>
              </a:lnSpc>
              <a:spcBef>
                <a:spcPts val="0"/>
              </a:spcBef>
              <a:spcAft>
                <a:spcPts val="0"/>
              </a:spcAft>
              <a:buNone/>
            </a:pPr>
            <a:r>
              <a:rPr lang="ru" sz="800">
                <a:latin typeface="Poppins"/>
                <a:ea typeface="Poppins"/>
                <a:cs typeface="Poppins"/>
                <a:sym typeface="Poppins"/>
              </a:rPr>
              <a:t>Quisque vehicula, lectus sed tempus suscipit, lorem urna consequat metus, et pulvinar elit neque et magna. Morbi lacus augue, faucibus eu tincidunt quis, maximus vel lacus. In consequat posuere. leo aliquet egestas. Fusce non nisi ut lacus tristique suscipit. Sed consequat rhoncus nibh nec laoreet. Pellentesque at elementum dui, ut luctus velit. Phasellus id orci arcu e</a:t>
            </a:r>
            <a:r>
              <a:rPr lang="ru" sz="800">
                <a:solidFill>
                  <a:schemeClr val="dk1"/>
                </a:solidFill>
                <a:latin typeface="Poppins"/>
                <a:ea typeface="Poppins"/>
                <a:cs typeface="Poppins"/>
                <a:sym typeface="Poppins"/>
              </a:rPr>
              <a:t>lementum augue non tortor.</a:t>
            </a:r>
            <a:endParaRPr sz="800">
              <a:latin typeface="Poppins"/>
              <a:ea typeface="Poppins"/>
              <a:cs typeface="Poppins"/>
              <a:sym typeface="Poppins"/>
            </a:endParaRPr>
          </a:p>
        </p:txBody>
      </p:sp>
      <p:pic>
        <p:nvPicPr>
          <p:cNvPr id="221" name="Google Shape;221;p18"/>
          <p:cNvPicPr preferRelativeResize="0"/>
          <p:nvPr/>
        </p:nvPicPr>
        <p:blipFill rotWithShape="1">
          <a:blip r:embed="rId6">
            <a:alphaModFix/>
          </a:blip>
          <a:srcRect b="14218" l="6259" r="2500" t="15289"/>
          <a:stretch/>
        </p:blipFill>
        <p:spPr>
          <a:xfrm>
            <a:off x="5597475" y="7432800"/>
            <a:ext cx="1605748" cy="1861248"/>
          </a:xfrm>
          <a:prstGeom prst="rect">
            <a:avLst/>
          </a:prstGeom>
          <a:noFill/>
          <a:ln>
            <a:noFill/>
          </a:ln>
        </p:spPr>
      </p:pic>
      <p:sp>
        <p:nvSpPr>
          <p:cNvPr id="222" name="Google Shape;222;p18"/>
          <p:cNvSpPr txBox="1"/>
          <p:nvPr/>
        </p:nvSpPr>
        <p:spPr>
          <a:xfrm>
            <a:off x="5597475" y="5756800"/>
            <a:ext cx="15660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solidFill>
                  <a:schemeClr val="dk1"/>
                </a:solidFill>
                <a:latin typeface="Poppins"/>
                <a:ea typeface="Poppins"/>
                <a:cs typeface="Poppins"/>
                <a:sym typeface="Poppins"/>
              </a:rPr>
              <a:t>Quisque vehicula, lectus sed tempus suscipit, lorem urna consequat metus, et pulvinar elit neque et magna. Morbi lacus augue, faucibus eu tincidunt quis, maximus vel lacus. In consequat posuere. leo aliquet egestas. Fusce non nisi ut lacus tristique suscipit. Sed consequat rhoncus nibh nec laoreet. </a:t>
            </a:r>
            <a:endParaRPr sz="800">
              <a:latin typeface="Poppins"/>
              <a:ea typeface="Poppins"/>
              <a:cs typeface="Poppins"/>
              <a:sym typeface="Poppins"/>
            </a:endParaRPr>
          </a:p>
        </p:txBody>
      </p:sp>
      <p:sp>
        <p:nvSpPr>
          <p:cNvPr id="223" name="Google Shape;223;p18"/>
          <p:cNvSpPr txBox="1"/>
          <p:nvPr/>
        </p:nvSpPr>
        <p:spPr>
          <a:xfrm>
            <a:off x="2106600" y="9632425"/>
            <a:ext cx="3312000" cy="548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solidFill>
                  <a:schemeClr val="dk1"/>
                </a:solidFill>
                <a:latin typeface="Poppins"/>
                <a:ea typeface="Poppins"/>
                <a:cs typeface="Poppins"/>
                <a:sym typeface="Poppins"/>
              </a:rPr>
              <a:t>Elementum augue non tortor faucibus, ac laoreet leo luctus. Aliquam bibendum dapibus purus, quis congue ligula venenatis sit amet. Ut faucibus tincidunt nunc, sit amet blandit dolor accumsan eu suspendisse ut aliquet odio.</a:t>
            </a:r>
            <a:endParaRPr sz="800">
              <a:solidFill>
                <a:schemeClr val="dk1"/>
              </a:solidFill>
              <a:latin typeface="Poppins"/>
              <a:ea typeface="Poppins"/>
              <a:cs typeface="Poppins"/>
              <a:sym typeface="Poppins"/>
            </a:endParaRPr>
          </a:p>
        </p:txBody>
      </p:sp>
      <p:sp>
        <p:nvSpPr>
          <p:cNvPr id="224" name="Google Shape;224;p18"/>
          <p:cNvSpPr txBox="1"/>
          <p:nvPr/>
        </p:nvSpPr>
        <p:spPr>
          <a:xfrm>
            <a:off x="533400" y="9607150"/>
            <a:ext cx="13926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300">
                <a:solidFill>
                  <a:schemeClr val="lt1"/>
                </a:solidFill>
                <a:latin typeface="DM Sans"/>
                <a:ea typeface="DM Sans"/>
                <a:cs typeface="DM Sans"/>
                <a:sym typeface="DM Sans"/>
              </a:rPr>
              <a:t>The Traveler</a:t>
            </a:r>
            <a:endParaRPr b="1" sz="1300">
              <a:solidFill>
                <a:schemeClr val="lt1"/>
              </a:solidFill>
              <a:latin typeface="DM Sans"/>
              <a:ea typeface="DM Sans"/>
              <a:cs typeface="DM Sans"/>
              <a:sym typeface="DM Sans"/>
            </a:endParaRPr>
          </a:p>
        </p:txBody>
      </p:sp>
      <p:sp>
        <p:nvSpPr>
          <p:cNvPr id="225" name="Google Shape;225;p18"/>
          <p:cNvSpPr/>
          <p:nvPr/>
        </p:nvSpPr>
        <p:spPr>
          <a:xfrm>
            <a:off x="5597475" y="9649125"/>
            <a:ext cx="1426500" cy="50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18"/>
          <p:cNvGrpSpPr/>
          <p:nvPr/>
        </p:nvGrpSpPr>
        <p:grpSpPr>
          <a:xfrm>
            <a:off x="5688229" y="9699196"/>
            <a:ext cx="1244622" cy="406330"/>
            <a:chOff x="5879300" y="10246525"/>
            <a:chExt cx="1243006" cy="490500"/>
          </a:xfrm>
        </p:grpSpPr>
        <p:cxnSp>
          <p:nvCxnSpPr>
            <p:cNvPr id="227" name="Google Shape;227;p18"/>
            <p:cNvCxnSpPr/>
            <p:nvPr/>
          </p:nvCxnSpPr>
          <p:spPr>
            <a:xfrm>
              <a:off x="5879300" y="10246525"/>
              <a:ext cx="0" cy="490500"/>
            </a:xfrm>
            <a:prstGeom prst="straightConnector1">
              <a:avLst/>
            </a:prstGeom>
            <a:noFill/>
            <a:ln cap="flat" cmpd="sng" w="19050">
              <a:solidFill>
                <a:schemeClr val="dk1"/>
              </a:solidFill>
              <a:prstDash val="solid"/>
              <a:round/>
              <a:headEnd len="med" w="med" type="none"/>
              <a:tailEnd len="med" w="med" type="none"/>
            </a:ln>
          </p:spPr>
        </p:cxnSp>
        <p:cxnSp>
          <p:nvCxnSpPr>
            <p:cNvPr id="228" name="Google Shape;228;p18"/>
            <p:cNvCxnSpPr/>
            <p:nvPr/>
          </p:nvCxnSpPr>
          <p:spPr>
            <a:xfrm>
              <a:off x="5943600" y="10246525"/>
              <a:ext cx="0" cy="490500"/>
            </a:xfrm>
            <a:prstGeom prst="straightConnector1">
              <a:avLst/>
            </a:prstGeom>
            <a:noFill/>
            <a:ln cap="flat" cmpd="sng" w="38100">
              <a:solidFill>
                <a:schemeClr val="dk1"/>
              </a:solidFill>
              <a:prstDash val="solid"/>
              <a:round/>
              <a:headEnd len="med" w="med" type="none"/>
              <a:tailEnd len="med" w="med" type="none"/>
            </a:ln>
          </p:spPr>
        </p:cxnSp>
        <p:cxnSp>
          <p:nvCxnSpPr>
            <p:cNvPr id="229" name="Google Shape;229;p18"/>
            <p:cNvCxnSpPr/>
            <p:nvPr/>
          </p:nvCxnSpPr>
          <p:spPr>
            <a:xfrm>
              <a:off x="6010275" y="10246525"/>
              <a:ext cx="0" cy="490500"/>
            </a:xfrm>
            <a:prstGeom prst="straightConnector1">
              <a:avLst/>
            </a:prstGeom>
            <a:noFill/>
            <a:ln cap="flat" cmpd="sng" w="9525">
              <a:solidFill>
                <a:schemeClr val="dk1"/>
              </a:solidFill>
              <a:prstDash val="solid"/>
              <a:round/>
              <a:headEnd len="med" w="med" type="none"/>
              <a:tailEnd len="med" w="med" type="none"/>
            </a:ln>
          </p:spPr>
        </p:cxnSp>
        <p:cxnSp>
          <p:nvCxnSpPr>
            <p:cNvPr id="230" name="Google Shape;230;p18"/>
            <p:cNvCxnSpPr/>
            <p:nvPr/>
          </p:nvCxnSpPr>
          <p:spPr>
            <a:xfrm>
              <a:off x="6074550" y="10246525"/>
              <a:ext cx="0" cy="490500"/>
            </a:xfrm>
            <a:prstGeom prst="straightConnector1">
              <a:avLst/>
            </a:prstGeom>
            <a:noFill/>
            <a:ln cap="flat" cmpd="sng" w="19050">
              <a:solidFill>
                <a:schemeClr val="dk1"/>
              </a:solidFill>
              <a:prstDash val="solid"/>
              <a:round/>
              <a:headEnd len="med" w="med" type="none"/>
              <a:tailEnd len="med" w="med" type="none"/>
            </a:ln>
          </p:spPr>
        </p:cxnSp>
        <p:cxnSp>
          <p:nvCxnSpPr>
            <p:cNvPr id="231" name="Google Shape;231;p18"/>
            <p:cNvCxnSpPr/>
            <p:nvPr/>
          </p:nvCxnSpPr>
          <p:spPr>
            <a:xfrm>
              <a:off x="6141231" y="10246525"/>
              <a:ext cx="0" cy="490500"/>
            </a:xfrm>
            <a:prstGeom prst="straightConnector1">
              <a:avLst/>
            </a:prstGeom>
            <a:noFill/>
            <a:ln cap="flat" cmpd="sng" w="38100">
              <a:solidFill>
                <a:schemeClr val="dk1"/>
              </a:solidFill>
              <a:prstDash val="solid"/>
              <a:round/>
              <a:headEnd len="med" w="med" type="none"/>
              <a:tailEnd len="med" w="med" type="none"/>
            </a:ln>
          </p:spPr>
        </p:cxnSp>
        <p:cxnSp>
          <p:nvCxnSpPr>
            <p:cNvPr id="232" name="Google Shape;232;p18"/>
            <p:cNvCxnSpPr/>
            <p:nvPr/>
          </p:nvCxnSpPr>
          <p:spPr>
            <a:xfrm>
              <a:off x="6205525" y="10246525"/>
              <a:ext cx="0" cy="490500"/>
            </a:xfrm>
            <a:prstGeom prst="straightConnector1">
              <a:avLst/>
            </a:prstGeom>
            <a:noFill/>
            <a:ln cap="flat" cmpd="sng" w="9525">
              <a:solidFill>
                <a:schemeClr val="dk1"/>
              </a:solidFill>
              <a:prstDash val="solid"/>
              <a:round/>
              <a:headEnd len="med" w="med" type="none"/>
              <a:tailEnd len="med" w="med" type="none"/>
            </a:ln>
          </p:spPr>
        </p:cxnSp>
        <p:cxnSp>
          <p:nvCxnSpPr>
            <p:cNvPr id="233" name="Google Shape;233;p18"/>
            <p:cNvCxnSpPr/>
            <p:nvPr/>
          </p:nvCxnSpPr>
          <p:spPr>
            <a:xfrm>
              <a:off x="6272200" y="10246525"/>
              <a:ext cx="0" cy="490500"/>
            </a:xfrm>
            <a:prstGeom prst="straightConnector1">
              <a:avLst/>
            </a:prstGeom>
            <a:noFill/>
            <a:ln cap="flat" cmpd="sng" w="19050">
              <a:solidFill>
                <a:schemeClr val="dk1"/>
              </a:solidFill>
              <a:prstDash val="solid"/>
              <a:round/>
              <a:headEnd len="med" w="med" type="none"/>
              <a:tailEnd len="med" w="med" type="none"/>
            </a:ln>
          </p:spPr>
        </p:cxnSp>
        <p:cxnSp>
          <p:nvCxnSpPr>
            <p:cNvPr id="234" name="Google Shape;234;p18"/>
            <p:cNvCxnSpPr/>
            <p:nvPr/>
          </p:nvCxnSpPr>
          <p:spPr>
            <a:xfrm>
              <a:off x="6336475" y="10246525"/>
              <a:ext cx="0" cy="490500"/>
            </a:xfrm>
            <a:prstGeom prst="straightConnector1">
              <a:avLst/>
            </a:prstGeom>
            <a:noFill/>
            <a:ln cap="flat" cmpd="sng" w="9525">
              <a:solidFill>
                <a:schemeClr val="dk1"/>
              </a:solidFill>
              <a:prstDash val="solid"/>
              <a:round/>
              <a:headEnd len="med" w="med" type="none"/>
              <a:tailEnd len="med" w="med" type="none"/>
            </a:ln>
          </p:spPr>
        </p:cxnSp>
        <p:cxnSp>
          <p:nvCxnSpPr>
            <p:cNvPr id="235" name="Google Shape;235;p18"/>
            <p:cNvCxnSpPr/>
            <p:nvPr/>
          </p:nvCxnSpPr>
          <p:spPr>
            <a:xfrm>
              <a:off x="6402731" y="10246525"/>
              <a:ext cx="0" cy="490500"/>
            </a:xfrm>
            <a:prstGeom prst="straightConnector1">
              <a:avLst/>
            </a:prstGeom>
            <a:noFill/>
            <a:ln cap="flat" cmpd="sng" w="9525">
              <a:solidFill>
                <a:schemeClr val="dk1"/>
              </a:solidFill>
              <a:prstDash val="solid"/>
              <a:round/>
              <a:headEnd len="med" w="med" type="none"/>
              <a:tailEnd len="med" w="med" type="none"/>
            </a:ln>
          </p:spPr>
        </p:cxnSp>
        <p:cxnSp>
          <p:nvCxnSpPr>
            <p:cNvPr id="236" name="Google Shape;236;p18"/>
            <p:cNvCxnSpPr/>
            <p:nvPr/>
          </p:nvCxnSpPr>
          <p:spPr>
            <a:xfrm>
              <a:off x="6469831" y="10246525"/>
              <a:ext cx="0" cy="490500"/>
            </a:xfrm>
            <a:prstGeom prst="straightConnector1">
              <a:avLst/>
            </a:prstGeom>
            <a:noFill/>
            <a:ln cap="flat" cmpd="sng" w="38100">
              <a:solidFill>
                <a:schemeClr val="dk1"/>
              </a:solidFill>
              <a:prstDash val="solid"/>
              <a:round/>
              <a:headEnd len="med" w="med" type="none"/>
              <a:tailEnd len="med" w="med" type="none"/>
            </a:ln>
          </p:spPr>
        </p:cxnSp>
        <p:cxnSp>
          <p:nvCxnSpPr>
            <p:cNvPr id="237" name="Google Shape;237;p18"/>
            <p:cNvCxnSpPr/>
            <p:nvPr/>
          </p:nvCxnSpPr>
          <p:spPr>
            <a:xfrm>
              <a:off x="6600806" y="10246525"/>
              <a:ext cx="0" cy="490500"/>
            </a:xfrm>
            <a:prstGeom prst="straightConnector1">
              <a:avLst/>
            </a:prstGeom>
            <a:noFill/>
            <a:ln cap="flat" cmpd="sng" w="38100">
              <a:solidFill>
                <a:schemeClr val="dk1"/>
              </a:solidFill>
              <a:prstDash val="solid"/>
              <a:round/>
              <a:headEnd len="med" w="med" type="none"/>
              <a:tailEnd len="med" w="med" type="none"/>
            </a:ln>
          </p:spPr>
        </p:cxnSp>
        <p:cxnSp>
          <p:nvCxnSpPr>
            <p:cNvPr id="238" name="Google Shape;238;p18"/>
            <p:cNvCxnSpPr/>
            <p:nvPr/>
          </p:nvCxnSpPr>
          <p:spPr>
            <a:xfrm>
              <a:off x="6860381" y="10246525"/>
              <a:ext cx="0" cy="490500"/>
            </a:xfrm>
            <a:prstGeom prst="straightConnector1">
              <a:avLst/>
            </a:prstGeom>
            <a:noFill/>
            <a:ln cap="flat" cmpd="sng" w="38100">
              <a:solidFill>
                <a:schemeClr val="dk1"/>
              </a:solidFill>
              <a:prstDash val="solid"/>
              <a:round/>
              <a:headEnd len="med" w="med" type="none"/>
              <a:tailEnd len="med" w="med" type="none"/>
            </a:ln>
          </p:spPr>
        </p:cxnSp>
        <p:cxnSp>
          <p:nvCxnSpPr>
            <p:cNvPr id="239" name="Google Shape;239;p18"/>
            <p:cNvCxnSpPr/>
            <p:nvPr/>
          </p:nvCxnSpPr>
          <p:spPr>
            <a:xfrm>
              <a:off x="6991356" y="10246525"/>
              <a:ext cx="0" cy="490500"/>
            </a:xfrm>
            <a:prstGeom prst="straightConnector1">
              <a:avLst/>
            </a:prstGeom>
            <a:noFill/>
            <a:ln cap="flat" cmpd="sng" w="38100">
              <a:solidFill>
                <a:schemeClr val="dk1"/>
              </a:solidFill>
              <a:prstDash val="solid"/>
              <a:round/>
              <a:headEnd len="med" w="med" type="none"/>
              <a:tailEnd len="med" w="med" type="none"/>
            </a:ln>
          </p:spPr>
        </p:cxnSp>
        <p:cxnSp>
          <p:nvCxnSpPr>
            <p:cNvPr id="240" name="Google Shape;240;p18"/>
            <p:cNvCxnSpPr/>
            <p:nvPr/>
          </p:nvCxnSpPr>
          <p:spPr>
            <a:xfrm>
              <a:off x="6533706" y="10246525"/>
              <a:ext cx="0" cy="490500"/>
            </a:xfrm>
            <a:prstGeom prst="straightConnector1">
              <a:avLst/>
            </a:prstGeom>
            <a:noFill/>
            <a:ln cap="flat" cmpd="sng" w="19050">
              <a:solidFill>
                <a:schemeClr val="dk1"/>
              </a:solidFill>
              <a:prstDash val="solid"/>
              <a:round/>
              <a:headEnd len="med" w="med" type="none"/>
              <a:tailEnd len="med" w="med" type="none"/>
            </a:ln>
          </p:spPr>
        </p:cxnSp>
        <p:cxnSp>
          <p:nvCxnSpPr>
            <p:cNvPr id="241" name="Google Shape;241;p18"/>
            <p:cNvCxnSpPr/>
            <p:nvPr/>
          </p:nvCxnSpPr>
          <p:spPr>
            <a:xfrm>
              <a:off x="6663156" y="10246525"/>
              <a:ext cx="0" cy="490500"/>
            </a:xfrm>
            <a:prstGeom prst="straightConnector1">
              <a:avLst/>
            </a:prstGeom>
            <a:noFill/>
            <a:ln cap="flat" cmpd="sng" w="9525">
              <a:solidFill>
                <a:schemeClr val="dk1"/>
              </a:solidFill>
              <a:prstDash val="solid"/>
              <a:round/>
              <a:headEnd len="med" w="med" type="none"/>
              <a:tailEnd len="med" w="med" type="none"/>
            </a:ln>
          </p:spPr>
        </p:cxnSp>
        <p:cxnSp>
          <p:nvCxnSpPr>
            <p:cNvPr id="242" name="Google Shape;242;p18"/>
            <p:cNvCxnSpPr/>
            <p:nvPr/>
          </p:nvCxnSpPr>
          <p:spPr>
            <a:xfrm>
              <a:off x="6729406" y="10246525"/>
              <a:ext cx="0" cy="490500"/>
            </a:xfrm>
            <a:prstGeom prst="straightConnector1">
              <a:avLst/>
            </a:prstGeom>
            <a:noFill/>
            <a:ln cap="flat" cmpd="sng" w="19050">
              <a:solidFill>
                <a:schemeClr val="dk1"/>
              </a:solidFill>
              <a:prstDash val="solid"/>
              <a:round/>
              <a:headEnd len="med" w="med" type="none"/>
              <a:tailEnd len="med" w="med" type="none"/>
            </a:ln>
          </p:spPr>
        </p:cxnSp>
        <p:cxnSp>
          <p:nvCxnSpPr>
            <p:cNvPr id="243" name="Google Shape;243;p18"/>
            <p:cNvCxnSpPr/>
            <p:nvPr/>
          </p:nvCxnSpPr>
          <p:spPr>
            <a:xfrm>
              <a:off x="6793706" y="10246525"/>
              <a:ext cx="0" cy="490500"/>
            </a:xfrm>
            <a:prstGeom prst="straightConnector1">
              <a:avLst/>
            </a:prstGeom>
            <a:noFill/>
            <a:ln cap="flat" cmpd="sng" w="9525">
              <a:solidFill>
                <a:schemeClr val="dk1"/>
              </a:solidFill>
              <a:prstDash val="solid"/>
              <a:round/>
              <a:headEnd len="med" w="med" type="none"/>
              <a:tailEnd len="med" w="med" type="none"/>
            </a:ln>
          </p:spPr>
        </p:cxnSp>
        <p:cxnSp>
          <p:nvCxnSpPr>
            <p:cNvPr id="244" name="Google Shape;244;p18"/>
            <p:cNvCxnSpPr/>
            <p:nvPr/>
          </p:nvCxnSpPr>
          <p:spPr>
            <a:xfrm>
              <a:off x="6922281" y="10246525"/>
              <a:ext cx="0" cy="490500"/>
            </a:xfrm>
            <a:prstGeom prst="straightConnector1">
              <a:avLst/>
            </a:prstGeom>
            <a:noFill/>
            <a:ln cap="flat" cmpd="sng" w="9525">
              <a:solidFill>
                <a:schemeClr val="dk1"/>
              </a:solidFill>
              <a:prstDash val="solid"/>
              <a:round/>
              <a:headEnd len="med" w="med" type="none"/>
              <a:tailEnd len="med" w="med" type="none"/>
            </a:ln>
          </p:spPr>
        </p:cxnSp>
        <p:cxnSp>
          <p:nvCxnSpPr>
            <p:cNvPr id="245" name="Google Shape;245;p18"/>
            <p:cNvCxnSpPr/>
            <p:nvPr/>
          </p:nvCxnSpPr>
          <p:spPr>
            <a:xfrm>
              <a:off x="7058006" y="10246525"/>
              <a:ext cx="0" cy="490500"/>
            </a:xfrm>
            <a:prstGeom prst="straightConnector1">
              <a:avLst/>
            </a:prstGeom>
            <a:noFill/>
            <a:ln cap="flat" cmpd="sng" w="9525">
              <a:solidFill>
                <a:schemeClr val="dk1"/>
              </a:solidFill>
              <a:prstDash val="solid"/>
              <a:round/>
              <a:headEnd len="med" w="med" type="none"/>
              <a:tailEnd len="med" w="med" type="none"/>
            </a:ln>
          </p:spPr>
        </p:cxnSp>
        <p:cxnSp>
          <p:nvCxnSpPr>
            <p:cNvPr id="246" name="Google Shape;246;p18"/>
            <p:cNvCxnSpPr/>
            <p:nvPr/>
          </p:nvCxnSpPr>
          <p:spPr>
            <a:xfrm>
              <a:off x="7122306" y="10246525"/>
              <a:ext cx="0" cy="490500"/>
            </a:xfrm>
            <a:prstGeom prst="straightConnector1">
              <a:avLst/>
            </a:prstGeom>
            <a:noFill/>
            <a:ln cap="flat" cmpd="sng" w="19050">
              <a:solidFill>
                <a:schemeClr val="dk1"/>
              </a:solidFill>
              <a:prstDash val="solid"/>
              <a:round/>
              <a:headEnd len="med" w="med" type="none"/>
              <a:tailEnd len="med" w="med" type="none"/>
            </a:ln>
          </p:spPr>
        </p:cxnSp>
      </p:grpSp>
      <p:sp>
        <p:nvSpPr>
          <p:cNvPr id="247" name="Google Shape;247;p18"/>
          <p:cNvSpPr txBox="1"/>
          <p:nvPr/>
        </p:nvSpPr>
        <p:spPr>
          <a:xfrm>
            <a:off x="540000" y="9910275"/>
            <a:ext cx="1392600" cy="264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solidFill>
                  <a:schemeClr val="dk1"/>
                </a:solidFill>
                <a:latin typeface="Poppins"/>
                <a:ea typeface="Poppins"/>
                <a:cs typeface="Poppins"/>
                <a:sym typeface="Poppins"/>
              </a:rPr>
              <a:t>Ut faucibus tincidunt nunc, sit amet blandit </a:t>
            </a:r>
            <a:r>
              <a:rPr lang="ru" sz="800">
                <a:solidFill>
                  <a:schemeClr val="dk1"/>
                </a:solidFill>
                <a:latin typeface="Poppins"/>
                <a:ea typeface="Poppins"/>
                <a:cs typeface="Poppins"/>
                <a:sym typeface="Poppins"/>
              </a:rPr>
              <a:t>dolor.</a:t>
            </a:r>
            <a:endParaRPr sz="800">
              <a:solidFill>
                <a:schemeClr val="dk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