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Jost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Jos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Jost-italic.fntdata"/><Relationship Id="rId30" Type="http://schemas.openxmlformats.org/officeDocument/2006/relationships/font" Target="fonts/Jost-bold.fntdata"/><Relationship Id="rId11" Type="http://schemas.openxmlformats.org/officeDocument/2006/relationships/slide" Target="slides/slide7.xml"/><Relationship Id="rId33" Type="http://schemas.openxmlformats.org/officeDocument/2006/relationships/font" Target="fonts/OpenSans-regular.fntdata"/><Relationship Id="rId10" Type="http://schemas.openxmlformats.org/officeDocument/2006/relationships/slide" Target="slides/slide6.xml"/><Relationship Id="rId32" Type="http://schemas.openxmlformats.org/officeDocument/2006/relationships/font" Target="fonts/Jost-boldItalic.fntdata"/><Relationship Id="rId13" Type="http://schemas.openxmlformats.org/officeDocument/2006/relationships/slide" Target="slides/slide9.xml"/><Relationship Id="rId35" Type="http://schemas.openxmlformats.org/officeDocument/2006/relationships/font" Target="fonts/OpenSans-italic.fntdata"/><Relationship Id="rId12" Type="http://schemas.openxmlformats.org/officeDocument/2006/relationships/slide" Target="slides/slide8.xml"/><Relationship Id="rId34" Type="http://schemas.openxmlformats.org/officeDocument/2006/relationships/font" Target="fonts/Open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02cc2ce6cf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02cc2ce6cf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02cc2ce6cf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02cc2ce6cf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02d3c3cdf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02d3c3cdf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02ee4674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02ee4674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02ee46740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02ee46740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02ee46740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302ee46740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d366b7ff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2d366b7ff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d366b7fff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2d366b7fff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d366b7ffff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d366b7ffff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2d366b7ffff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2d366b7ffff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2cc2ce6c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2cc2ce6c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2d366b7ffff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2d366b7ffff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2cc2ce6c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2cc2ce6c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2cc2ce6cf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2cc2ce6c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2cc2ce6cf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2cc2ce6cf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2cc2ce6cf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2cc2ce6cf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02cc2ce6cf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02cc2ce6cf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02cc2ce6cf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02cc2ce6cf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02cc2ce6cf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02cc2ce6cf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9.png"/><Relationship Id="rId5" Type="http://schemas.openxmlformats.org/officeDocument/2006/relationships/image" Target="../media/image27.png"/><Relationship Id="rId6" Type="http://schemas.openxmlformats.org/officeDocument/2006/relationships/image" Target="../media/image42.png"/><Relationship Id="rId7" Type="http://schemas.openxmlformats.org/officeDocument/2006/relationships/image" Target="../media/image51.png"/><Relationship Id="rId8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43.png"/><Relationship Id="rId7" Type="http://schemas.openxmlformats.org/officeDocument/2006/relationships/image" Target="../media/image22.png"/><Relationship Id="rId8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7.png"/><Relationship Id="rId7" Type="http://schemas.openxmlformats.org/officeDocument/2006/relationships/image" Target="../media/image46.png"/><Relationship Id="rId8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49.png"/><Relationship Id="rId5" Type="http://schemas.openxmlformats.org/officeDocument/2006/relationships/image" Target="../media/image51.png"/><Relationship Id="rId6" Type="http://schemas.openxmlformats.org/officeDocument/2006/relationships/image" Target="../media/image27.png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30.png"/><Relationship Id="rId7" Type="http://schemas.openxmlformats.org/officeDocument/2006/relationships/image" Target="../media/image33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4F6FB"/>
                </a:gs>
                <a:gs pos="100000">
                  <a:srgbClr val="E0E6F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205350" y="0"/>
            <a:ext cx="8684400" cy="5143499"/>
            <a:chOff x="205350" y="0"/>
            <a:chExt cx="8684400" cy="5143499"/>
          </a:xfrm>
        </p:grpSpPr>
        <p:sp>
          <p:nvSpPr>
            <p:cNvPr id="58" name="Google Shape;58;p13"/>
            <p:cNvSpPr/>
            <p:nvPr/>
          </p:nvSpPr>
          <p:spPr>
            <a:xfrm>
              <a:off x="205350" y="369800"/>
              <a:ext cx="8684400" cy="4554600"/>
            </a:xfrm>
            <a:prstGeom prst="roundRect">
              <a:avLst>
                <a:gd fmla="val 4668" name="adj"/>
              </a:avLst>
            </a:prstGeom>
            <a:noFill/>
            <a:ln cap="flat" cmpd="sng" w="28575">
              <a:solidFill>
                <a:srgbClr val="6265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8208275" y="586975"/>
              <a:ext cx="485550" cy="118500"/>
              <a:chOff x="8208275" y="586975"/>
              <a:chExt cx="485550" cy="1185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8391800" y="586975"/>
                <a:ext cx="118500" cy="118500"/>
              </a:xfrm>
              <a:prstGeom prst="ellipse">
                <a:avLst/>
              </a:prstGeom>
              <a:solidFill>
                <a:srgbClr val="8586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8575325" y="586975"/>
                <a:ext cx="118500" cy="118500"/>
              </a:xfrm>
              <a:prstGeom prst="ellipse">
                <a:avLst/>
              </a:prstGeom>
              <a:solidFill>
                <a:srgbClr val="8586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8208275" y="586975"/>
                <a:ext cx="118500" cy="118500"/>
              </a:xfrm>
              <a:prstGeom prst="ellipse">
                <a:avLst/>
              </a:prstGeom>
              <a:solidFill>
                <a:srgbClr val="8586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443500" y="4572250"/>
              <a:ext cx="485550" cy="118500"/>
              <a:chOff x="8208275" y="586975"/>
              <a:chExt cx="485550" cy="118500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8391800" y="586975"/>
                <a:ext cx="118500" cy="118500"/>
              </a:xfrm>
              <a:prstGeom prst="ellipse">
                <a:avLst/>
              </a:prstGeom>
              <a:solidFill>
                <a:srgbClr val="8586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8575325" y="586975"/>
                <a:ext cx="118500" cy="118500"/>
              </a:xfrm>
              <a:prstGeom prst="ellipse">
                <a:avLst/>
              </a:prstGeom>
              <a:solidFill>
                <a:srgbClr val="8586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8208275" y="586975"/>
                <a:ext cx="118500" cy="118500"/>
              </a:xfrm>
              <a:prstGeom prst="ellipse">
                <a:avLst/>
              </a:prstGeom>
              <a:solidFill>
                <a:srgbClr val="8586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7" name="Google Shape;67;p13"/>
            <p:cNvPicPr preferRelativeResize="0"/>
            <p:nvPr/>
          </p:nvPicPr>
          <p:blipFill rotWithShape="1">
            <a:blip r:embed="rId4">
              <a:alphaModFix/>
            </a:blip>
            <a:srcRect b="5226" l="0" r="0" t="8388"/>
            <a:stretch/>
          </p:blipFill>
          <p:spPr>
            <a:xfrm>
              <a:off x="1075250" y="0"/>
              <a:ext cx="1582325" cy="51434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3"/>
          <p:cNvGrpSpPr/>
          <p:nvPr/>
        </p:nvGrpSpPr>
        <p:grpSpPr>
          <a:xfrm>
            <a:off x="1813175" y="1886200"/>
            <a:ext cx="6459401" cy="1347500"/>
            <a:chOff x="1813175" y="1886200"/>
            <a:chExt cx="6459401" cy="1347500"/>
          </a:xfrm>
        </p:grpSpPr>
        <p:grpSp>
          <p:nvGrpSpPr>
            <p:cNvPr id="69" name="Google Shape;69;p13"/>
            <p:cNvGrpSpPr/>
            <p:nvPr/>
          </p:nvGrpSpPr>
          <p:grpSpPr>
            <a:xfrm>
              <a:off x="1813175" y="1886200"/>
              <a:ext cx="6459401" cy="1185300"/>
              <a:chOff x="1813175" y="1886200"/>
              <a:chExt cx="6459401" cy="11853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4642576" y="1886200"/>
                <a:ext cx="3630000" cy="11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500">
                    <a:solidFill>
                      <a:srgbClr val="3E406C"/>
                    </a:solidFill>
                    <a:latin typeface="Jost"/>
                    <a:ea typeface="Jost"/>
                    <a:cs typeface="Jost"/>
                    <a:sym typeface="Jost"/>
                  </a:rPr>
                  <a:t>L I N E</a:t>
                </a:r>
                <a:endParaRPr b="1" sz="6500">
                  <a:solidFill>
                    <a:srgbClr val="3E406C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1813175" y="2193225"/>
                <a:ext cx="2648100" cy="586899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 cap="flat" cmpd="sng" w="28575">
                      <a:solidFill>
                        <a:srgbClr val="3E406C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noFill/>
                    <a:latin typeface="Jost"/>
                  </a:rPr>
                  <a:t>T I M E</a:t>
                </a:r>
              </a:p>
            </p:txBody>
          </p:sp>
        </p:grpSp>
        <p:sp>
          <p:nvSpPr>
            <p:cNvPr id="72" name="Google Shape;72;p13"/>
            <p:cNvSpPr txBox="1"/>
            <p:nvPr/>
          </p:nvSpPr>
          <p:spPr>
            <a:xfrm>
              <a:off x="2741100" y="2956500"/>
              <a:ext cx="3661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rPr>
                <a:t>P r e s e n t a t i o n</a:t>
              </a:r>
              <a:r>
                <a:rPr lang="ru" sz="18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rPr>
                <a:t>  T e m p l a t e</a:t>
              </a:r>
              <a:endParaRPr sz="1800">
                <a:solidFill>
                  <a:srgbClr val="62658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2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570" name="Google Shape;570;p22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571" name="Google Shape;571;p22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2" name="Google Shape;572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3" name="Google Shape;573;p22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574" name="Google Shape;574;p22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575" name="Google Shape;575;p22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76" name="Google Shape;576;p22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577" name="Google Shape;577;p22"/>
          <p:cNvGrpSpPr/>
          <p:nvPr/>
        </p:nvGrpSpPr>
        <p:grpSpPr>
          <a:xfrm>
            <a:off x="234400" y="1345450"/>
            <a:ext cx="8675200" cy="3370175"/>
            <a:chOff x="232275" y="1345450"/>
            <a:chExt cx="8675200" cy="3370175"/>
          </a:xfrm>
        </p:grpSpPr>
        <p:cxnSp>
          <p:nvCxnSpPr>
            <p:cNvPr id="578" name="Google Shape;578;p22"/>
            <p:cNvCxnSpPr>
              <a:stCxn id="579" idx="2"/>
            </p:cNvCxnSpPr>
            <p:nvPr/>
          </p:nvCxnSpPr>
          <p:spPr>
            <a:xfrm>
              <a:off x="232325" y="1790200"/>
              <a:ext cx="8660700" cy="0"/>
            </a:xfrm>
            <a:prstGeom prst="straightConnector1">
              <a:avLst/>
            </a:prstGeom>
            <a:noFill/>
            <a:ln cap="flat" cmpd="sng" w="28575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22"/>
            <p:cNvCxnSpPr/>
            <p:nvPr/>
          </p:nvCxnSpPr>
          <p:spPr>
            <a:xfrm>
              <a:off x="3738050" y="1790200"/>
              <a:ext cx="0" cy="29205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22"/>
            <p:cNvCxnSpPr/>
            <p:nvPr/>
          </p:nvCxnSpPr>
          <p:spPr>
            <a:xfrm>
              <a:off x="5491850" y="1790200"/>
              <a:ext cx="0" cy="29205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582" name="Google Shape;582;p22"/>
            <p:cNvGrpSpPr/>
            <p:nvPr/>
          </p:nvGrpSpPr>
          <p:grpSpPr>
            <a:xfrm>
              <a:off x="232275" y="1345450"/>
              <a:ext cx="1641000" cy="3365250"/>
              <a:chOff x="232275" y="1345450"/>
              <a:chExt cx="1641000" cy="3365250"/>
            </a:xfrm>
          </p:grpSpPr>
          <p:sp>
            <p:nvSpPr>
              <p:cNvPr id="579" name="Google Shape;579;p22"/>
              <p:cNvSpPr/>
              <p:nvPr/>
            </p:nvSpPr>
            <p:spPr>
              <a:xfrm>
                <a:off x="232325" y="1345450"/>
                <a:ext cx="889500" cy="8895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2"/>
              <p:cNvSpPr/>
              <p:nvPr/>
            </p:nvSpPr>
            <p:spPr>
              <a:xfrm rot="5400000">
                <a:off x="1338325" y="1618150"/>
                <a:ext cx="397800" cy="344100"/>
              </a:xfrm>
              <a:prstGeom prst="triangle">
                <a:avLst>
                  <a:gd fmla="val 50000" name="adj"/>
                </a:avLst>
              </a:prstGeom>
              <a:solidFill>
                <a:srgbClr val="6D62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84" name="Google Shape;584;p22"/>
              <p:cNvCxnSpPr>
                <a:stCxn id="579" idx="2"/>
              </p:cNvCxnSpPr>
              <p:nvPr/>
            </p:nvCxnSpPr>
            <p:spPr>
              <a:xfrm>
                <a:off x="232325" y="1790200"/>
                <a:ext cx="0" cy="2920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585" name="Google Shape;585;p22"/>
              <p:cNvGrpSpPr/>
              <p:nvPr/>
            </p:nvGrpSpPr>
            <p:grpSpPr>
              <a:xfrm>
                <a:off x="447375" y="2533475"/>
                <a:ext cx="1425900" cy="943900"/>
                <a:chOff x="644300" y="2617875"/>
                <a:chExt cx="1425900" cy="943900"/>
              </a:xfrm>
            </p:grpSpPr>
            <p:sp>
              <p:nvSpPr>
                <p:cNvPr id="586" name="Google Shape;586;p22"/>
                <p:cNvSpPr txBox="1"/>
                <p:nvPr/>
              </p:nvSpPr>
              <p:spPr>
                <a:xfrm>
                  <a:off x="644300" y="2617875"/>
                  <a:ext cx="1425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93B2DF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87" name="Google Shape;587;p22"/>
                <p:cNvSpPr txBox="1"/>
                <p:nvPr/>
              </p:nvSpPr>
              <p:spPr>
                <a:xfrm>
                  <a:off x="644300" y="3076975"/>
                  <a:ext cx="14259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588" name="Google Shape;588;p22"/>
              <p:cNvSpPr txBox="1"/>
              <p:nvPr/>
            </p:nvSpPr>
            <p:spPr>
              <a:xfrm>
                <a:off x="232275" y="1651600"/>
                <a:ext cx="88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2025</a:t>
                </a:r>
                <a:endParaRPr b="1"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589" name="Google Shape;589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47377" y="3902359"/>
                <a:ext cx="705247" cy="8005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0" name="Google Shape;590;p22"/>
            <p:cNvGrpSpPr/>
            <p:nvPr/>
          </p:nvGrpSpPr>
          <p:grpSpPr>
            <a:xfrm>
              <a:off x="1984200" y="1345450"/>
              <a:ext cx="1641000" cy="3365250"/>
              <a:chOff x="1984200" y="1345450"/>
              <a:chExt cx="1641000" cy="3365250"/>
            </a:xfrm>
          </p:grpSpPr>
          <p:cxnSp>
            <p:nvCxnSpPr>
              <p:cNvPr id="591" name="Google Shape;591;p22"/>
              <p:cNvCxnSpPr>
                <a:stCxn id="592" idx="2"/>
              </p:cNvCxnSpPr>
              <p:nvPr/>
            </p:nvCxnSpPr>
            <p:spPr>
              <a:xfrm>
                <a:off x="1984250" y="1790200"/>
                <a:ext cx="0" cy="2920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593" name="Google Shape;593;p22"/>
              <p:cNvGrpSpPr/>
              <p:nvPr/>
            </p:nvGrpSpPr>
            <p:grpSpPr>
              <a:xfrm>
                <a:off x="1984200" y="1345450"/>
                <a:ext cx="1641000" cy="3360650"/>
                <a:chOff x="1978525" y="1345450"/>
                <a:chExt cx="1641000" cy="3360650"/>
              </a:xfrm>
            </p:grpSpPr>
            <p:pic>
              <p:nvPicPr>
                <p:cNvPr id="594" name="Google Shape;594;p22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193625" y="3856673"/>
                  <a:ext cx="762450" cy="8494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92" name="Google Shape;592;p22"/>
                <p:cNvSpPr/>
                <p:nvPr/>
              </p:nvSpPr>
              <p:spPr>
                <a:xfrm>
                  <a:off x="1978575" y="1345450"/>
                  <a:ext cx="889500" cy="889500"/>
                </a:xfrm>
                <a:prstGeom prst="ellipse">
                  <a:avLst/>
                </a:prstGeom>
                <a:gradFill>
                  <a:gsLst>
                    <a:gs pos="0">
                      <a:srgbClr val="F5DABB"/>
                    </a:gs>
                    <a:gs pos="100000">
                      <a:srgbClr val="B56472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" name="Google Shape;595;p22"/>
                <p:cNvSpPr/>
                <p:nvPr/>
              </p:nvSpPr>
              <p:spPr>
                <a:xfrm rot="5400000">
                  <a:off x="3084575" y="1618150"/>
                  <a:ext cx="397800" cy="3441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E1B5A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6" name="Google Shape;596;p22"/>
                <p:cNvGrpSpPr/>
                <p:nvPr/>
              </p:nvGrpSpPr>
              <p:grpSpPr>
                <a:xfrm>
                  <a:off x="2193625" y="2533475"/>
                  <a:ext cx="1425900" cy="943900"/>
                  <a:chOff x="644300" y="2617875"/>
                  <a:chExt cx="1425900" cy="943900"/>
                </a:xfrm>
              </p:grpSpPr>
              <p:sp>
                <p:nvSpPr>
                  <p:cNvPr id="597" name="Google Shape;597;p22"/>
                  <p:cNvSpPr txBox="1"/>
                  <p:nvPr/>
                </p:nvSpPr>
                <p:spPr>
                  <a:xfrm>
                    <a:off x="644300" y="2617875"/>
                    <a:ext cx="14259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E1B5A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598" name="Google Shape;598;p22"/>
                  <p:cNvSpPr txBox="1"/>
                  <p:nvPr/>
                </p:nvSpPr>
                <p:spPr>
                  <a:xfrm>
                    <a:off x="644300" y="3076975"/>
                    <a:ext cx="1425900" cy="4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599" name="Google Shape;599;p22"/>
                <p:cNvSpPr txBox="1"/>
                <p:nvPr/>
              </p:nvSpPr>
              <p:spPr>
                <a:xfrm>
                  <a:off x="1978525" y="1651600"/>
                  <a:ext cx="8895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8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2026</a:t>
                  </a:r>
                  <a:endParaRPr b="1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600" name="Google Shape;600;p22"/>
            <p:cNvGrpSpPr/>
            <p:nvPr/>
          </p:nvGrpSpPr>
          <p:grpSpPr>
            <a:xfrm>
              <a:off x="3736125" y="1345450"/>
              <a:ext cx="1641000" cy="3338399"/>
              <a:chOff x="3736125" y="1345450"/>
              <a:chExt cx="1641000" cy="3338399"/>
            </a:xfrm>
          </p:grpSpPr>
          <p:pic>
            <p:nvPicPr>
              <p:cNvPr id="601" name="Google Shape;601;p2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951224" y="3857799"/>
                <a:ext cx="826077" cy="826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2" name="Google Shape;602;p22"/>
              <p:cNvSpPr/>
              <p:nvPr/>
            </p:nvSpPr>
            <p:spPr>
              <a:xfrm>
                <a:off x="3736175" y="1345450"/>
                <a:ext cx="889500" cy="889500"/>
              </a:xfrm>
              <a:prstGeom prst="ellipse">
                <a:avLst/>
              </a:prstGeom>
              <a:gradFill>
                <a:gsLst>
                  <a:gs pos="0">
                    <a:srgbClr val="9B83BD"/>
                  </a:gs>
                  <a:gs pos="100000">
                    <a:srgbClr val="76479C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 rot="5400000">
                <a:off x="4842175" y="1618150"/>
                <a:ext cx="397800" cy="344100"/>
              </a:xfrm>
              <a:prstGeom prst="triangle">
                <a:avLst>
                  <a:gd fmla="val 50000" name="adj"/>
                </a:avLst>
              </a:prstGeom>
              <a:solidFill>
                <a:srgbClr val="7E54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4" name="Google Shape;604;p22"/>
              <p:cNvGrpSpPr/>
              <p:nvPr/>
            </p:nvGrpSpPr>
            <p:grpSpPr>
              <a:xfrm>
                <a:off x="3951225" y="2533475"/>
                <a:ext cx="1425900" cy="943900"/>
                <a:chOff x="644300" y="2617875"/>
                <a:chExt cx="1425900" cy="943900"/>
              </a:xfrm>
            </p:grpSpPr>
            <p:sp>
              <p:nvSpPr>
                <p:cNvPr id="605" name="Google Shape;605;p22"/>
                <p:cNvSpPr txBox="1"/>
                <p:nvPr/>
              </p:nvSpPr>
              <p:spPr>
                <a:xfrm>
                  <a:off x="644300" y="2617875"/>
                  <a:ext cx="1425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Development</a:t>
                  </a:r>
                  <a:r>
                    <a:rPr b="1" lang="ru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 </a:t>
                  </a:r>
                  <a:endParaRPr b="1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606" name="Google Shape;606;p22"/>
                <p:cNvSpPr txBox="1"/>
                <p:nvPr/>
              </p:nvSpPr>
              <p:spPr>
                <a:xfrm>
                  <a:off x="644300" y="3076975"/>
                  <a:ext cx="14259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607" name="Google Shape;607;p22"/>
              <p:cNvSpPr txBox="1"/>
              <p:nvPr/>
            </p:nvSpPr>
            <p:spPr>
              <a:xfrm>
                <a:off x="3736125" y="1651600"/>
                <a:ext cx="88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2027</a:t>
                </a:r>
                <a:endParaRPr b="1"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608" name="Google Shape;608;p22"/>
            <p:cNvGrpSpPr/>
            <p:nvPr/>
          </p:nvGrpSpPr>
          <p:grpSpPr>
            <a:xfrm>
              <a:off x="5488050" y="1345450"/>
              <a:ext cx="1641000" cy="3357475"/>
              <a:chOff x="5488050" y="1345450"/>
              <a:chExt cx="1641000" cy="3357475"/>
            </a:xfrm>
          </p:grpSpPr>
          <p:pic>
            <p:nvPicPr>
              <p:cNvPr id="609" name="Google Shape;609;p2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703150" y="3876880"/>
                <a:ext cx="917800" cy="8260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0" name="Google Shape;610;p22"/>
              <p:cNvSpPr/>
              <p:nvPr/>
            </p:nvSpPr>
            <p:spPr>
              <a:xfrm>
                <a:off x="5488100" y="1345450"/>
                <a:ext cx="889500" cy="8895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8BACDD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2"/>
              <p:cNvSpPr/>
              <p:nvPr/>
            </p:nvSpPr>
            <p:spPr>
              <a:xfrm rot="5400000">
                <a:off x="6594100" y="1618150"/>
                <a:ext cx="397800" cy="344100"/>
              </a:xfrm>
              <a:prstGeom prst="triangle">
                <a:avLst>
                  <a:gd fmla="val 50000" name="adj"/>
                </a:avLst>
              </a:prstGeom>
              <a:solidFill>
                <a:srgbClr val="93B2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12" name="Google Shape;612;p22"/>
              <p:cNvGrpSpPr/>
              <p:nvPr/>
            </p:nvGrpSpPr>
            <p:grpSpPr>
              <a:xfrm>
                <a:off x="5703150" y="2533475"/>
                <a:ext cx="1425900" cy="943900"/>
                <a:chOff x="644300" y="2617875"/>
                <a:chExt cx="1425900" cy="943900"/>
              </a:xfrm>
            </p:grpSpPr>
            <p:sp>
              <p:nvSpPr>
                <p:cNvPr id="613" name="Google Shape;613;p22"/>
                <p:cNvSpPr txBox="1"/>
                <p:nvPr/>
              </p:nvSpPr>
              <p:spPr>
                <a:xfrm>
                  <a:off x="644300" y="2617875"/>
                  <a:ext cx="1425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93B2DF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Feedback</a:t>
                  </a:r>
                  <a:endParaRPr b="1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614" name="Google Shape;614;p22"/>
                <p:cNvSpPr txBox="1"/>
                <p:nvPr/>
              </p:nvSpPr>
              <p:spPr>
                <a:xfrm>
                  <a:off x="644300" y="3076975"/>
                  <a:ext cx="14259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615" name="Google Shape;615;p22"/>
              <p:cNvSpPr txBox="1"/>
              <p:nvPr/>
            </p:nvSpPr>
            <p:spPr>
              <a:xfrm>
                <a:off x="5488050" y="1651600"/>
                <a:ext cx="88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2028</a:t>
                </a:r>
                <a:endParaRPr b="1"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616" name="Google Shape;616;p22"/>
            <p:cNvGrpSpPr/>
            <p:nvPr/>
          </p:nvGrpSpPr>
          <p:grpSpPr>
            <a:xfrm>
              <a:off x="7238100" y="1345450"/>
              <a:ext cx="1669375" cy="3370175"/>
              <a:chOff x="7238100" y="1345450"/>
              <a:chExt cx="1669375" cy="3370175"/>
            </a:xfrm>
          </p:grpSpPr>
          <p:pic>
            <p:nvPicPr>
              <p:cNvPr id="617" name="Google Shape;617;p2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455075" y="3826125"/>
                <a:ext cx="663699" cy="889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8" name="Google Shape;618;p22"/>
              <p:cNvSpPr/>
              <p:nvPr/>
            </p:nvSpPr>
            <p:spPr>
              <a:xfrm>
                <a:off x="7240025" y="1345450"/>
                <a:ext cx="889500" cy="889500"/>
              </a:xfrm>
              <a:prstGeom prst="ellipse">
                <a:avLst/>
              </a:prstGeom>
              <a:gradFill>
                <a:gsLst>
                  <a:gs pos="0">
                    <a:srgbClr val="D1A2B0"/>
                  </a:gs>
                  <a:gs pos="100000">
                    <a:srgbClr val="9D3E59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 rot="5400000">
                <a:off x="8536525" y="1618150"/>
                <a:ext cx="397800" cy="344100"/>
              </a:xfrm>
              <a:prstGeom prst="triangle">
                <a:avLst>
                  <a:gd fmla="val 50000" name="adj"/>
                </a:avLst>
              </a:prstGeom>
              <a:solidFill>
                <a:srgbClr val="A34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20" name="Google Shape;620;p22"/>
              <p:cNvGrpSpPr/>
              <p:nvPr/>
            </p:nvGrpSpPr>
            <p:grpSpPr>
              <a:xfrm>
                <a:off x="7455075" y="2533475"/>
                <a:ext cx="1425900" cy="943900"/>
                <a:chOff x="644300" y="2617875"/>
                <a:chExt cx="1425900" cy="943900"/>
              </a:xfrm>
            </p:grpSpPr>
            <p:sp>
              <p:nvSpPr>
                <p:cNvPr id="621" name="Google Shape;621;p22"/>
                <p:cNvSpPr txBox="1"/>
                <p:nvPr/>
              </p:nvSpPr>
              <p:spPr>
                <a:xfrm>
                  <a:off x="644300" y="2617875"/>
                  <a:ext cx="14259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A34A6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Launch</a:t>
                  </a:r>
                  <a:endParaRPr b="1">
                    <a:solidFill>
                      <a:srgbClr val="A34A6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622" name="Google Shape;622;p22"/>
                <p:cNvSpPr txBox="1"/>
                <p:nvPr/>
              </p:nvSpPr>
              <p:spPr>
                <a:xfrm>
                  <a:off x="644300" y="3076975"/>
                  <a:ext cx="14259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623" name="Google Shape;623;p22"/>
              <p:cNvSpPr txBox="1"/>
              <p:nvPr/>
            </p:nvSpPr>
            <p:spPr>
              <a:xfrm>
                <a:off x="7239975" y="1651600"/>
                <a:ext cx="8895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2029</a:t>
                </a:r>
                <a:endParaRPr b="1"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24" name="Google Shape;624;p22"/>
              <p:cNvCxnSpPr/>
              <p:nvPr/>
            </p:nvCxnSpPr>
            <p:spPr>
              <a:xfrm>
                <a:off x="7238100" y="1790200"/>
                <a:ext cx="0" cy="2920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23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630" name="Google Shape;630;p23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631" name="Google Shape;631;p23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32" name="Google Shape;632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3" name="Google Shape;633;p23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634" name="Google Shape;634;p23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635" name="Google Shape;635;p23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36" name="Google Shape;636;p23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637" name="Google Shape;637;p23"/>
          <p:cNvGrpSpPr/>
          <p:nvPr/>
        </p:nvGrpSpPr>
        <p:grpSpPr>
          <a:xfrm>
            <a:off x="231850" y="1416825"/>
            <a:ext cx="8663200" cy="2665400"/>
            <a:chOff x="231850" y="1416825"/>
            <a:chExt cx="8663200" cy="2665400"/>
          </a:xfrm>
        </p:grpSpPr>
        <p:sp>
          <p:nvSpPr>
            <p:cNvPr id="638" name="Google Shape;638;p23"/>
            <p:cNvSpPr/>
            <p:nvPr/>
          </p:nvSpPr>
          <p:spPr>
            <a:xfrm>
              <a:off x="231850" y="1416825"/>
              <a:ext cx="8663200" cy="2665400"/>
            </a:xfrm>
            <a:custGeom>
              <a:rect b="b" l="l" r="r" t="t"/>
              <a:pathLst>
                <a:path extrusionOk="0" h="106616" w="346528">
                  <a:moveTo>
                    <a:pt x="0" y="47814"/>
                  </a:moveTo>
                  <a:lnTo>
                    <a:pt x="64748" y="47814"/>
                  </a:lnTo>
                  <a:lnTo>
                    <a:pt x="64748" y="106616"/>
                  </a:lnTo>
                  <a:lnTo>
                    <a:pt x="145573" y="106616"/>
                  </a:lnTo>
                  <a:lnTo>
                    <a:pt x="145573" y="0"/>
                  </a:lnTo>
                  <a:lnTo>
                    <a:pt x="226838" y="0"/>
                  </a:lnTo>
                  <a:lnTo>
                    <a:pt x="226838" y="58802"/>
                  </a:lnTo>
                  <a:lnTo>
                    <a:pt x="346528" y="58802"/>
                  </a:lnTo>
                </a:path>
              </a:pathLst>
            </a:custGeom>
            <a:noFill/>
            <a:ln cap="flat" cmpd="sng" w="228600">
              <a:solidFill>
                <a:srgbClr val="D6E1F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39" name="Google Shape;639;p23"/>
            <p:cNvSpPr/>
            <p:nvPr/>
          </p:nvSpPr>
          <p:spPr>
            <a:xfrm>
              <a:off x="231850" y="1416825"/>
              <a:ext cx="8663200" cy="2665400"/>
            </a:xfrm>
            <a:custGeom>
              <a:rect b="b" l="l" r="r" t="t"/>
              <a:pathLst>
                <a:path extrusionOk="0" h="106616" w="346528">
                  <a:moveTo>
                    <a:pt x="0" y="47814"/>
                  </a:moveTo>
                  <a:lnTo>
                    <a:pt x="64748" y="47814"/>
                  </a:lnTo>
                  <a:lnTo>
                    <a:pt x="64748" y="106616"/>
                  </a:lnTo>
                  <a:lnTo>
                    <a:pt x="145573" y="106616"/>
                  </a:lnTo>
                  <a:lnTo>
                    <a:pt x="145573" y="0"/>
                  </a:lnTo>
                  <a:lnTo>
                    <a:pt x="226838" y="0"/>
                  </a:lnTo>
                  <a:lnTo>
                    <a:pt x="226838" y="58802"/>
                  </a:lnTo>
                  <a:lnTo>
                    <a:pt x="346528" y="58802"/>
                  </a:lnTo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dash"/>
              <a:round/>
              <a:headEnd len="med" w="med" type="none"/>
              <a:tailEnd len="med" w="med" type="none"/>
            </a:ln>
          </p:spPr>
        </p:sp>
      </p:grpSp>
      <p:grpSp>
        <p:nvGrpSpPr>
          <p:cNvPr id="640" name="Google Shape;640;p23"/>
          <p:cNvGrpSpPr/>
          <p:nvPr/>
        </p:nvGrpSpPr>
        <p:grpSpPr>
          <a:xfrm>
            <a:off x="237575" y="2113547"/>
            <a:ext cx="1201800" cy="2513053"/>
            <a:chOff x="237575" y="2113547"/>
            <a:chExt cx="1201800" cy="2513053"/>
          </a:xfrm>
        </p:grpSpPr>
        <p:sp>
          <p:nvSpPr>
            <p:cNvPr id="641" name="Google Shape;641;p23"/>
            <p:cNvSpPr/>
            <p:nvPr/>
          </p:nvSpPr>
          <p:spPr>
            <a:xfrm>
              <a:off x="237575" y="3267300"/>
              <a:ext cx="1201800" cy="1359300"/>
            </a:xfrm>
            <a:prstGeom prst="roundRect">
              <a:avLst>
                <a:gd fmla="val 8570" name="adj"/>
              </a:avLst>
            </a:prstGeom>
            <a:gradFill>
              <a:gsLst>
                <a:gs pos="0">
                  <a:schemeClr val="lt1"/>
                </a:gs>
                <a:gs pos="50000">
                  <a:srgbClr val="F4F6FB"/>
                </a:gs>
                <a:gs pos="100000">
                  <a:srgbClr val="E0E6F4"/>
                </a:gs>
              </a:gsLst>
              <a:lin ang="2700006" scaled="0"/>
            </a:gradFill>
            <a:ln cap="flat" cmpd="sng" w="19050">
              <a:solidFill>
                <a:srgbClr val="DEE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2" name="Google Shape;642;p23"/>
            <p:cNvGrpSpPr/>
            <p:nvPr/>
          </p:nvGrpSpPr>
          <p:grpSpPr>
            <a:xfrm>
              <a:off x="277725" y="3748425"/>
              <a:ext cx="1117800" cy="682823"/>
              <a:chOff x="895175" y="2571756"/>
              <a:chExt cx="1117800" cy="682823"/>
            </a:xfrm>
          </p:grpSpPr>
          <p:sp>
            <p:nvSpPr>
              <p:cNvPr id="643" name="Google Shape;643;p23"/>
              <p:cNvSpPr txBox="1"/>
              <p:nvPr/>
            </p:nvSpPr>
            <p:spPr>
              <a:xfrm>
                <a:off x="912875" y="2571756"/>
                <a:ext cx="1082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Project Kickoff</a:t>
                </a:r>
                <a:endParaRPr b="1" sz="1100">
                  <a:solidFill>
                    <a:srgbClr val="6D62AB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4" name="Google Shape;644;p23"/>
              <p:cNvSpPr txBox="1"/>
              <p:nvPr/>
            </p:nvSpPr>
            <p:spPr>
              <a:xfrm>
                <a:off x="895175" y="2899079"/>
                <a:ext cx="1117800" cy="3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8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645" name="Google Shape;645;p23"/>
            <p:cNvSpPr txBox="1"/>
            <p:nvPr/>
          </p:nvSpPr>
          <p:spPr>
            <a:xfrm>
              <a:off x="295425" y="2113547"/>
              <a:ext cx="1082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6D62AB"/>
                  </a:solidFill>
                  <a:latin typeface="Open Sans"/>
                  <a:ea typeface="Open Sans"/>
                  <a:cs typeface="Open Sans"/>
                  <a:sym typeface="Open Sans"/>
                </a:rPr>
                <a:t>2025</a:t>
              </a:r>
              <a:endParaRPr b="1" sz="1800">
                <a:solidFill>
                  <a:srgbClr val="6D62A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46" name="Google Shape;646;p23"/>
            <p:cNvCxnSpPr>
              <a:stCxn id="647" idx="0"/>
            </p:cNvCxnSpPr>
            <p:nvPr/>
          </p:nvCxnSpPr>
          <p:spPr>
            <a:xfrm rot="10800000">
              <a:off x="836450" y="2641250"/>
              <a:ext cx="0" cy="3051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8" name="Google Shape;648;p23"/>
            <p:cNvSpPr/>
            <p:nvPr/>
          </p:nvSpPr>
          <p:spPr>
            <a:xfrm>
              <a:off x="774275" y="2562450"/>
              <a:ext cx="124500" cy="124500"/>
            </a:xfrm>
            <a:prstGeom prst="ellipse">
              <a:avLst/>
            </a:prstGeom>
            <a:solidFill>
              <a:srgbClr val="6D62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9" name="Google Shape;649;p23"/>
            <p:cNvGrpSpPr/>
            <p:nvPr/>
          </p:nvGrpSpPr>
          <p:grpSpPr>
            <a:xfrm>
              <a:off x="518900" y="2946350"/>
              <a:ext cx="635100" cy="635100"/>
              <a:chOff x="518900" y="2946350"/>
              <a:chExt cx="635100" cy="635100"/>
            </a:xfrm>
          </p:grpSpPr>
          <p:sp>
            <p:nvSpPr>
              <p:cNvPr id="647" name="Google Shape;647;p23"/>
              <p:cNvSpPr/>
              <p:nvPr/>
            </p:nvSpPr>
            <p:spPr>
              <a:xfrm>
                <a:off x="518900" y="2946350"/>
                <a:ext cx="635100" cy="6351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50" name="Google Shape;650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6878" y="3069004"/>
                <a:ext cx="343195" cy="3897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51" name="Google Shape;651;p23"/>
          <p:cNvGrpSpPr/>
          <p:nvPr/>
        </p:nvGrpSpPr>
        <p:grpSpPr>
          <a:xfrm>
            <a:off x="4253525" y="894347"/>
            <a:ext cx="1201800" cy="2513053"/>
            <a:chOff x="4253525" y="894347"/>
            <a:chExt cx="1201800" cy="2513053"/>
          </a:xfrm>
        </p:grpSpPr>
        <p:sp>
          <p:nvSpPr>
            <p:cNvPr id="652" name="Google Shape;652;p23"/>
            <p:cNvSpPr txBox="1"/>
            <p:nvPr/>
          </p:nvSpPr>
          <p:spPr>
            <a:xfrm>
              <a:off x="4311375" y="894347"/>
              <a:ext cx="1082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7E54A3"/>
                  </a:solidFill>
                  <a:latin typeface="Open Sans"/>
                  <a:ea typeface="Open Sans"/>
                  <a:cs typeface="Open Sans"/>
                  <a:sym typeface="Open Sans"/>
                </a:rPr>
                <a:t>2027</a:t>
              </a:r>
              <a:endParaRPr b="1" sz="1800">
                <a:solidFill>
                  <a:srgbClr val="7E54A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53" name="Google Shape;653;p23"/>
            <p:cNvGrpSpPr/>
            <p:nvPr/>
          </p:nvGrpSpPr>
          <p:grpSpPr>
            <a:xfrm>
              <a:off x="4253525" y="1343250"/>
              <a:ext cx="1201800" cy="2064150"/>
              <a:chOff x="4253525" y="1343250"/>
              <a:chExt cx="1201800" cy="2064150"/>
            </a:xfrm>
          </p:grpSpPr>
          <p:sp>
            <p:nvSpPr>
              <p:cNvPr id="654" name="Google Shape;654;p23"/>
              <p:cNvSpPr/>
              <p:nvPr/>
            </p:nvSpPr>
            <p:spPr>
              <a:xfrm>
                <a:off x="4253525" y="2048100"/>
                <a:ext cx="1201800" cy="1359300"/>
              </a:xfrm>
              <a:prstGeom prst="roundRect">
                <a:avLst>
                  <a:gd fmla="val 8570" name="adj"/>
                </a:avLst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2700006" scaled="0"/>
              </a:gradFill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55" name="Google Shape;655;p23"/>
              <p:cNvGrpSpPr/>
              <p:nvPr/>
            </p:nvGrpSpPr>
            <p:grpSpPr>
              <a:xfrm>
                <a:off x="4293675" y="2529225"/>
                <a:ext cx="1117800" cy="682823"/>
                <a:chOff x="895175" y="2571756"/>
                <a:chExt cx="1117800" cy="682823"/>
              </a:xfrm>
            </p:grpSpPr>
            <p:sp>
              <p:nvSpPr>
                <p:cNvPr id="656" name="Google Shape;656;p23"/>
                <p:cNvSpPr txBox="1"/>
                <p:nvPr/>
              </p:nvSpPr>
              <p:spPr>
                <a:xfrm>
                  <a:off x="912875" y="2571756"/>
                  <a:ext cx="10824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1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Development </a:t>
                  </a:r>
                  <a:endParaRPr b="1" sz="11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657" name="Google Shape;657;p23"/>
                <p:cNvSpPr txBox="1"/>
                <p:nvPr/>
              </p:nvSpPr>
              <p:spPr>
                <a:xfrm>
                  <a:off x="895175" y="2899079"/>
                  <a:ext cx="1117800" cy="35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7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8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658" name="Google Shape;658;p23"/>
              <p:cNvCxnSpPr>
                <a:stCxn id="659" idx="0"/>
              </p:cNvCxnSpPr>
              <p:nvPr/>
            </p:nvCxnSpPr>
            <p:spPr>
              <a:xfrm rot="10800000">
                <a:off x="4852400" y="1422050"/>
                <a:ext cx="0" cy="30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0" name="Google Shape;660;p23"/>
              <p:cNvSpPr/>
              <p:nvPr/>
            </p:nvSpPr>
            <p:spPr>
              <a:xfrm>
                <a:off x="4790225" y="1343250"/>
                <a:ext cx="124500" cy="124500"/>
              </a:xfrm>
              <a:prstGeom prst="ellipse">
                <a:avLst/>
              </a:prstGeom>
              <a:solidFill>
                <a:srgbClr val="7647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3"/>
              <p:cNvSpPr/>
              <p:nvPr/>
            </p:nvSpPr>
            <p:spPr>
              <a:xfrm>
                <a:off x="4534850" y="1727150"/>
                <a:ext cx="635100" cy="635100"/>
              </a:xfrm>
              <a:prstGeom prst="ellipse">
                <a:avLst/>
              </a:prstGeom>
              <a:gradFill>
                <a:gsLst>
                  <a:gs pos="0">
                    <a:srgbClr val="9B83BD"/>
                  </a:gs>
                  <a:gs pos="100000">
                    <a:srgbClr val="76479C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61" name="Google Shape;661;p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653837" y="1846139"/>
                <a:ext cx="397125" cy="3971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62" name="Google Shape;662;p23"/>
          <p:cNvGrpSpPr/>
          <p:nvPr/>
        </p:nvGrpSpPr>
        <p:grpSpPr>
          <a:xfrm>
            <a:off x="7473143" y="2382472"/>
            <a:ext cx="1201800" cy="2513053"/>
            <a:chOff x="7473143" y="2382472"/>
            <a:chExt cx="1201800" cy="2513053"/>
          </a:xfrm>
        </p:grpSpPr>
        <p:sp>
          <p:nvSpPr>
            <p:cNvPr id="663" name="Google Shape;663;p23"/>
            <p:cNvSpPr txBox="1"/>
            <p:nvPr/>
          </p:nvSpPr>
          <p:spPr>
            <a:xfrm>
              <a:off x="7530993" y="2382472"/>
              <a:ext cx="1082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B56472"/>
                  </a:solidFill>
                  <a:latin typeface="Open Sans"/>
                  <a:ea typeface="Open Sans"/>
                  <a:cs typeface="Open Sans"/>
                  <a:sym typeface="Open Sans"/>
                </a:rPr>
                <a:t>2029</a:t>
              </a:r>
              <a:endParaRPr b="1" sz="1800">
                <a:solidFill>
                  <a:srgbClr val="B5647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7473143" y="3536225"/>
              <a:ext cx="1201800" cy="1359300"/>
            </a:xfrm>
            <a:prstGeom prst="roundRect">
              <a:avLst>
                <a:gd fmla="val 8570" name="adj"/>
              </a:avLst>
            </a:prstGeom>
            <a:gradFill>
              <a:gsLst>
                <a:gs pos="0">
                  <a:schemeClr val="lt1"/>
                </a:gs>
                <a:gs pos="50000">
                  <a:srgbClr val="F4F6FB"/>
                </a:gs>
                <a:gs pos="100000">
                  <a:srgbClr val="E0E6F4"/>
                </a:gs>
              </a:gsLst>
              <a:lin ang="2700006" scaled="0"/>
            </a:gradFill>
            <a:ln cap="flat" cmpd="sng" w="19050">
              <a:solidFill>
                <a:srgbClr val="DEE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5" name="Google Shape;665;p23"/>
            <p:cNvGrpSpPr/>
            <p:nvPr/>
          </p:nvGrpSpPr>
          <p:grpSpPr>
            <a:xfrm>
              <a:off x="7513293" y="4017350"/>
              <a:ext cx="1117800" cy="682823"/>
              <a:chOff x="895175" y="2571756"/>
              <a:chExt cx="1117800" cy="682823"/>
            </a:xfrm>
          </p:grpSpPr>
          <p:sp>
            <p:nvSpPr>
              <p:cNvPr id="666" name="Google Shape;666;p23"/>
              <p:cNvSpPr txBox="1"/>
              <p:nvPr/>
            </p:nvSpPr>
            <p:spPr>
              <a:xfrm>
                <a:off x="912875" y="2571756"/>
                <a:ext cx="1082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Launch</a:t>
                </a:r>
                <a:endParaRPr b="1" sz="1100">
                  <a:solidFill>
                    <a:srgbClr val="B5647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7" name="Google Shape;667;p23"/>
              <p:cNvSpPr txBox="1"/>
              <p:nvPr/>
            </p:nvSpPr>
            <p:spPr>
              <a:xfrm>
                <a:off x="895175" y="2899079"/>
                <a:ext cx="1117800" cy="35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8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668" name="Google Shape;668;p23"/>
            <p:cNvCxnSpPr>
              <a:stCxn id="669" idx="0"/>
            </p:cNvCxnSpPr>
            <p:nvPr/>
          </p:nvCxnSpPr>
          <p:spPr>
            <a:xfrm rot="10800000">
              <a:off x="8072018" y="2910175"/>
              <a:ext cx="0" cy="3051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70" name="Google Shape;670;p23"/>
            <p:cNvSpPr/>
            <p:nvPr/>
          </p:nvSpPr>
          <p:spPr>
            <a:xfrm>
              <a:off x="8009843" y="2831375"/>
              <a:ext cx="124500" cy="124500"/>
            </a:xfrm>
            <a:prstGeom prst="ellipse">
              <a:avLst/>
            </a:prstGeom>
            <a:solidFill>
              <a:srgbClr val="B564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7754468" y="3215275"/>
              <a:ext cx="635100" cy="635100"/>
            </a:xfrm>
            <a:prstGeom prst="ellipse">
              <a:avLst/>
            </a:prstGeom>
            <a:gradFill>
              <a:gsLst>
                <a:gs pos="0">
                  <a:srgbClr val="D1A2B0"/>
                </a:gs>
                <a:gs pos="100000">
                  <a:srgbClr val="9D3E59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1" name="Google Shape;671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03375" y="3302251"/>
              <a:ext cx="337300" cy="4524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72" name="Google Shape;672;p23"/>
          <p:cNvCxnSpPr>
            <a:stCxn id="673" idx="0"/>
          </p:cNvCxnSpPr>
          <p:nvPr/>
        </p:nvCxnSpPr>
        <p:spPr>
          <a:xfrm>
            <a:off x="2844025" y="3113082"/>
            <a:ext cx="0" cy="305100"/>
          </a:xfrm>
          <a:prstGeom prst="straightConnector1">
            <a:avLst/>
          </a:prstGeom>
          <a:noFill/>
          <a:ln cap="flat" cmpd="sng" w="19050">
            <a:solidFill>
              <a:srgbClr val="DEE4F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74" name="Google Shape;674;p23"/>
          <p:cNvGrpSpPr/>
          <p:nvPr/>
        </p:nvGrpSpPr>
        <p:grpSpPr>
          <a:xfrm>
            <a:off x="2241100" y="2067932"/>
            <a:ext cx="1201800" cy="2571776"/>
            <a:chOff x="2241100" y="2067932"/>
            <a:chExt cx="1201800" cy="2571776"/>
          </a:xfrm>
        </p:grpSpPr>
        <p:sp>
          <p:nvSpPr>
            <p:cNvPr id="675" name="Google Shape;675;p23"/>
            <p:cNvSpPr txBox="1"/>
            <p:nvPr/>
          </p:nvSpPr>
          <p:spPr>
            <a:xfrm>
              <a:off x="2300800" y="4362508"/>
              <a:ext cx="1082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E1B5A4"/>
                  </a:solidFill>
                  <a:latin typeface="Open Sans"/>
                  <a:ea typeface="Open Sans"/>
                  <a:cs typeface="Open Sans"/>
                  <a:sym typeface="Open Sans"/>
                </a:rPr>
                <a:t>2026</a:t>
              </a:r>
              <a:endParaRPr b="1" sz="1800">
                <a:solidFill>
                  <a:srgbClr val="E1B5A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76" name="Google Shape;676;p23"/>
            <p:cNvCxnSpPr/>
            <p:nvPr/>
          </p:nvCxnSpPr>
          <p:spPr>
            <a:xfrm rot="10800000">
              <a:off x="2842000" y="3742313"/>
              <a:ext cx="0" cy="3051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77" name="Google Shape;677;p23"/>
            <p:cNvGrpSpPr/>
            <p:nvPr/>
          </p:nvGrpSpPr>
          <p:grpSpPr>
            <a:xfrm>
              <a:off x="2241100" y="2067932"/>
              <a:ext cx="1201800" cy="1680250"/>
              <a:chOff x="2241100" y="2067932"/>
              <a:chExt cx="1201800" cy="1680250"/>
            </a:xfrm>
          </p:grpSpPr>
          <p:sp>
            <p:nvSpPr>
              <p:cNvPr id="678" name="Google Shape;678;p23"/>
              <p:cNvSpPr/>
              <p:nvPr/>
            </p:nvSpPr>
            <p:spPr>
              <a:xfrm>
                <a:off x="2241100" y="2067932"/>
                <a:ext cx="1201800" cy="1359300"/>
              </a:xfrm>
              <a:prstGeom prst="roundRect">
                <a:avLst>
                  <a:gd fmla="val 8570" name="adj"/>
                </a:avLst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2700006" scaled="0"/>
              </a:gradFill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79" name="Google Shape;679;p23"/>
              <p:cNvGrpSpPr/>
              <p:nvPr/>
            </p:nvGrpSpPr>
            <p:grpSpPr>
              <a:xfrm>
                <a:off x="2255700" y="2244250"/>
                <a:ext cx="1168800" cy="682830"/>
                <a:chOff x="869625" y="2266949"/>
                <a:chExt cx="1168800" cy="682830"/>
              </a:xfrm>
            </p:grpSpPr>
            <p:sp>
              <p:nvSpPr>
                <p:cNvPr id="680" name="Google Shape;680;p23"/>
                <p:cNvSpPr txBox="1"/>
                <p:nvPr/>
              </p:nvSpPr>
              <p:spPr>
                <a:xfrm>
                  <a:off x="869625" y="2266949"/>
                  <a:ext cx="11688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100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Initial Research</a:t>
                  </a:r>
                  <a:endParaRPr b="1" sz="1100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681" name="Google Shape;681;p23"/>
                <p:cNvSpPr txBox="1"/>
                <p:nvPr/>
              </p:nvSpPr>
              <p:spPr>
                <a:xfrm>
                  <a:off x="895175" y="2594279"/>
                  <a:ext cx="1117800" cy="35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7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8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682" name="Google Shape;682;p23"/>
              <p:cNvGrpSpPr/>
              <p:nvPr/>
            </p:nvGrpSpPr>
            <p:grpSpPr>
              <a:xfrm>
                <a:off x="2526475" y="3113082"/>
                <a:ext cx="635100" cy="635100"/>
                <a:chOff x="2526475" y="3113082"/>
                <a:chExt cx="635100" cy="635100"/>
              </a:xfrm>
            </p:grpSpPr>
            <p:sp>
              <p:nvSpPr>
                <p:cNvPr id="673" name="Google Shape;673;p23"/>
                <p:cNvSpPr/>
                <p:nvPr/>
              </p:nvSpPr>
              <p:spPr>
                <a:xfrm>
                  <a:off x="2526475" y="3113082"/>
                  <a:ext cx="635100" cy="635100"/>
                </a:xfrm>
                <a:prstGeom prst="ellipse">
                  <a:avLst/>
                </a:prstGeom>
                <a:gradFill>
                  <a:gsLst>
                    <a:gs pos="0">
                      <a:srgbClr val="F5DABB"/>
                    </a:gs>
                    <a:gs pos="100000">
                      <a:srgbClr val="B5647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683" name="Google Shape;683;p23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2666273" y="3251764"/>
                  <a:ext cx="360354" cy="3995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684" name="Google Shape;684;p23"/>
            <p:cNvSpPr/>
            <p:nvPr/>
          </p:nvSpPr>
          <p:spPr>
            <a:xfrm rot="10800000">
              <a:off x="2779750" y="4007582"/>
              <a:ext cx="124500" cy="124500"/>
            </a:xfrm>
            <a:prstGeom prst="ellipse">
              <a:avLst/>
            </a:prstGeom>
            <a:solidFill>
              <a:srgbClr val="E1B5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23"/>
          <p:cNvGrpSpPr/>
          <p:nvPr/>
        </p:nvGrpSpPr>
        <p:grpSpPr>
          <a:xfrm>
            <a:off x="6374750" y="894357"/>
            <a:ext cx="1223100" cy="2571776"/>
            <a:chOff x="6374750" y="894357"/>
            <a:chExt cx="1223100" cy="2571776"/>
          </a:xfrm>
        </p:grpSpPr>
        <p:sp>
          <p:nvSpPr>
            <p:cNvPr id="686" name="Google Shape;686;p23"/>
            <p:cNvSpPr txBox="1"/>
            <p:nvPr/>
          </p:nvSpPr>
          <p:spPr>
            <a:xfrm>
              <a:off x="6446975" y="3188933"/>
              <a:ext cx="1082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8BACDD"/>
                  </a:solidFill>
                  <a:latin typeface="Open Sans"/>
                  <a:ea typeface="Open Sans"/>
                  <a:cs typeface="Open Sans"/>
                  <a:sym typeface="Open Sans"/>
                </a:rPr>
                <a:t>2028</a:t>
              </a:r>
              <a:endParaRPr b="1" sz="1800">
                <a:solidFill>
                  <a:srgbClr val="8BACD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687" name="Google Shape;687;p23"/>
            <p:cNvGrpSpPr/>
            <p:nvPr/>
          </p:nvGrpSpPr>
          <p:grpSpPr>
            <a:xfrm>
              <a:off x="6374750" y="894357"/>
              <a:ext cx="1223100" cy="1359300"/>
              <a:chOff x="6374750" y="894357"/>
              <a:chExt cx="1223100" cy="1359300"/>
            </a:xfrm>
          </p:grpSpPr>
          <p:sp>
            <p:nvSpPr>
              <p:cNvPr id="688" name="Google Shape;688;p23"/>
              <p:cNvSpPr/>
              <p:nvPr/>
            </p:nvSpPr>
            <p:spPr>
              <a:xfrm>
                <a:off x="6387275" y="894357"/>
                <a:ext cx="1201800" cy="1359300"/>
              </a:xfrm>
              <a:prstGeom prst="roundRect">
                <a:avLst>
                  <a:gd fmla="val 8570" name="adj"/>
                </a:avLst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2700006" scaled="0"/>
              </a:gradFill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89" name="Google Shape;689;p23"/>
              <p:cNvGrpSpPr/>
              <p:nvPr/>
            </p:nvGrpSpPr>
            <p:grpSpPr>
              <a:xfrm>
                <a:off x="6374750" y="1070675"/>
                <a:ext cx="1223100" cy="682830"/>
                <a:chOff x="842500" y="2266949"/>
                <a:chExt cx="1223100" cy="682830"/>
              </a:xfrm>
            </p:grpSpPr>
            <p:sp>
              <p:nvSpPr>
                <p:cNvPr id="690" name="Google Shape;690;p23"/>
                <p:cNvSpPr txBox="1"/>
                <p:nvPr/>
              </p:nvSpPr>
              <p:spPr>
                <a:xfrm>
                  <a:off x="842500" y="2266949"/>
                  <a:ext cx="1223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100">
                      <a:solidFill>
                        <a:srgbClr val="93B2DF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Feedback</a:t>
                  </a:r>
                  <a:endParaRPr b="1" sz="1100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691" name="Google Shape;691;p23"/>
                <p:cNvSpPr txBox="1"/>
                <p:nvPr/>
              </p:nvSpPr>
              <p:spPr>
                <a:xfrm>
                  <a:off x="895175" y="2594279"/>
                  <a:ext cx="1117800" cy="35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7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8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692" name="Google Shape;692;p23"/>
            <p:cNvGrpSpPr/>
            <p:nvPr/>
          </p:nvGrpSpPr>
          <p:grpSpPr>
            <a:xfrm>
              <a:off x="6672650" y="1939507"/>
              <a:ext cx="635100" cy="1019000"/>
              <a:chOff x="6672650" y="1939507"/>
              <a:chExt cx="635100" cy="1019000"/>
            </a:xfrm>
          </p:grpSpPr>
          <p:cxnSp>
            <p:nvCxnSpPr>
              <p:cNvPr id="693" name="Google Shape;693;p23"/>
              <p:cNvCxnSpPr/>
              <p:nvPr/>
            </p:nvCxnSpPr>
            <p:spPr>
              <a:xfrm rot="10800000">
                <a:off x="6988175" y="2568738"/>
                <a:ext cx="0" cy="30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94" name="Google Shape;694;p23"/>
              <p:cNvSpPr/>
              <p:nvPr/>
            </p:nvSpPr>
            <p:spPr>
              <a:xfrm>
                <a:off x="6672650" y="1939507"/>
                <a:ext cx="635100" cy="6351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8BACDD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 rot="10800000">
                <a:off x="6925925" y="2834007"/>
                <a:ext cx="124500" cy="124500"/>
              </a:xfrm>
              <a:prstGeom prst="ellipse">
                <a:avLst/>
              </a:prstGeom>
              <a:solidFill>
                <a:srgbClr val="8BAC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96" name="Google Shape;696;p2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765675" y="2067925"/>
                <a:ext cx="421875" cy="382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702" name="Google Shape;702;p24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703" name="Google Shape;703;p24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04" name="Google Shape;704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5" name="Google Shape;705;p24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706" name="Google Shape;706;p24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707" name="Google Shape;707;p24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8" name="Google Shape;708;p24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709" name="Google Shape;709;p24"/>
          <p:cNvGrpSpPr/>
          <p:nvPr/>
        </p:nvGrpSpPr>
        <p:grpSpPr>
          <a:xfrm>
            <a:off x="156478" y="1124125"/>
            <a:ext cx="8831044" cy="3609513"/>
            <a:chOff x="177000" y="1124125"/>
            <a:chExt cx="8831044" cy="3609513"/>
          </a:xfrm>
        </p:grpSpPr>
        <p:sp>
          <p:nvSpPr>
            <p:cNvPr id="710" name="Google Shape;710;p24"/>
            <p:cNvSpPr/>
            <p:nvPr/>
          </p:nvSpPr>
          <p:spPr>
            <a:xfrm>
              <a:off x="177000" y="1283481"/>
              <a:ext cx="3270000" cy="3270000"/>
            </a:xfrm>
            <a:prstGeom prst="arc">
              <a:avLst>
                <a:gd fmla="val 16200000" name="adj1"/>
                <a:gd fmla="val 5414600" name="adj2"/>
              </a:avLst>
            </a:prstGeom>
            <a:noFill/>
            <a:ln cap="flat" cmpd="sng" w="76200">
              <a:solidFill>
                <a:srgbClr val="DEE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1" name="Google Shape;711;p24"/>
            <p:cNvGrpSpPr/>
            <p:nvPr/>
          </p:nvGrpSpPr>
          <p:grpSpPr>
            <a:xfrm>
              <a:off x="486854" y="1589234"/>
              <a:ext cx="2650200" cy="2650200"/>
              <a:chOff x="486854" y="1589234"/>
              <a:chExt cx="2650200" cy="2650200"/>
            </a:xfrm>
          </p:grpSpPr>
          <p:grpSp>
            <p:nvGrpSpPr>
              <p:cNvPr id="712" name="Google Shape;712;p24"/>
              <p:cNvGrpSpPr/>
              <p:nvPr/>
            </p:nvGrpSpPr>
            <p:grpSpPr>
              <a:xfrm>
                <a:off x="486854" y="1589234"/>
                <a:ext cx="2650200" cy="2650200"/>
                <a:chOff x="486854" y="1589234"/>
                <a:chExt cx="2650200" cy="2650200"/>
              </a:xfrm>
            </p:grpSpPr>
            <p:sp>
              <p:nvSpPr>
                <p:cNvPr id="713" name="Google Shape;713;p24"/>
                <p:cNvSpPr/>
                <p:nvPr/>
              </p:nvSpPr>
              <p:spPr>
                <a:xfrm>
                  <a:off x="486854" y="1589234"/>
                  <a:ext cx="2650200" cy="2650200"/>
                </a:xfrm>
                <a:prstGeom prst="ellipse">
                  <a:avLst/>
                </a:prstGeom>
                <a:solidFill>
                  <a:srgbClr val="DEE4F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24"/>
                <p:cNvSpPr/>
                <p:nvPr/>
              </p:nvSpPr>
              <p:spPr>
                <a:xfrm>
                  <a:off x="626602" y="1729025"/>
                  <a:ext cx="2370600" cy="2370300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15" name="Google Shape;715;p24"/>
              <p:cNvGrpSpPr/>
              <p:nvPr/>
            </p:nvGrpSpPr>
            <p:grpSpPr>
              <a:xfrm>
                <a:off x="625752" y="2539209"/>
                <a:ext cx="2372400" cy="670158"/>
                <a:chOff x="625752" y="2539209"/>
                <a:chExt cx="2372400" cy="670158"/>
              </a:xfrm>
            </p:grpSpPr>
            <p:sp>
              <p:nvSpPr>
                <p:cNvPr id="716" name="Google Shape;716;p24"/>
                <p:cNvSpPr txBox="1"/>
                <p:nvPr/>
              </p:nvSpPr>
              <p:spPr>
                <a:xfrm>
                  <a:off x="625752" y="2539209"/>
                  <a:ext cx="23724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200">
                      <a:solidFill>
                        <a:srgbClr val="2C2E5E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Main Stages</a:t>
                  </a:r>
                  <a:endParaRPr b="1" sz="2200">
                    <a:solidFill>
                      <a:srgbClr val="2C2E5E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717" name="Google Shape;717;p24"/>
                <p:cNvGrpSpPr/>
                <p:nvPr/>
              </p:nvGrpSpPr>
              <p:grpSpPr>
                <a:xfrm>
                  <a:off x="1313979" y="3062367"/>
                  <a:ext cx="995945" cy="147000"/>
                  <a:chOff x="1329234" y="3062367"/>
                  <a:chExt cx="995945" cy="147000"/>
                </a:xfrm>
              </p:grpSpPr>
              <p:sp>
                <p:nvSpPr>
                  <p:cNvPr id="718" name="Google Shape;718;p24"/>
                  <p:cNvSpPr/>
                  <p:nvPr/>
                </p:nvSpPr>
                <p:spPr>
                  <a:xfrm>
                    <a:off x="1329234" y="3062367"/>
                    <a:ext cx="147000" cy="147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BBCEEB"/>
                      </a:gs>
                      <a:gs pos="100000">
                        <a:srgbClr val="6354A3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9" name="Google Shape;719;p24"/>
                  <p:cNvSpPr/>
                  <p:nvPr/>
                </p:nvSpPr>
                <p:spPr>
                  <a:xfrm>
                    <a:off x="1541399" y="3062367"/>
                    <a:ext cx="147000" cy="147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5DABB"/>
                      </a:gs>
                      <a:gs pos="100000">
                        <a:srgbClr val="B5647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0" name="Google Shape;720;p24"/>
                  <p:cNvSpPr/>
                  <p:nvPr/>
                </p:nvSpPr>
                <p:spPr>
                  <a:xfrm>
                    <a:off x="1753660" y="3062367"/>
                    <a:ext cx="147000" cy="147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B83BD"/>
                      </a:gs>
                      <a:gs pos="100000">
                        <a:srgbClr val="76479C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1" name="Google Shape;721;p24"/>
                  <p:cNvSpPr/>
                  <p:nvPr/>
                </p:nvSpPr>
                <p:spPr>
                  <a:xfrm>
                    <a:off x="1965920" y="3062367"/>
                    <a:ext cx="147000" cy="147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1A2B0"/>
                      </a:gs>
                      <a:gs pos="100000">
                        <a:srgbClr val="9D3E59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2" name="Google Shape;722;p24"/>
                  <p:cNvSpPr/>
                  <p:nvPr/>
                </p:nvSpPr>
                <p:spPr>
                  <a:xfrm>
                    <a:off x="2178180" y="3062367"/>
                    <a:ext cx="147000" cy="147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BBCEEB"/>
                      </a:gs>
                      <a:gs pos="100000">
                        <a:srgbClr val="8BACDD"/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723" name="Google Shape;723;p24"/>
            <p:cNvGrpSpPr/>
            <p:nvPr/>
          </p:nvGrpSpPr>
          <p:grpSpPr>
            <a:xfrm>
              <a:off x="2279075" y="1124125"/>
              <a:ext cx="6039776" cy="573900"/>
              <a:chOff x="2279075" y="1124125"/>
              <a:chExt cx="6039776" cy="573900"/>
            </a:xfrm>
          </p:grpSpPr>
          <p:sp>
            <p:nvSpPr>
              <p:cNvPr id="724" name="Google Shape;724;p24"/>
              <p:cNvSpPr/>
              <p:nvPr/>
            </p:nvSpPr>
            <p:spPr>
              <a:xfrm>
                <a:off x="2279075" y="1283475"/>
                <a:ext cx="255300" cy="2553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4"/>
              <p:cNvSpPr txBox="1"/>
              <p:nvPr/>
            </p:nvSpPr>
            <p:spPr>
              <a:xfrm>
                <a:off x="2954726" y="1143239"/>
                <a:ext cx="835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</a:t>
                </a:r>
                <a:endParaRPr b="1" sz="1200">
                  <a:solidFill>
                    <a:srgbClr val="6D62AB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26" name="Google Shape;726;p24"/>
              <p:cNvCxnSpPr/>
              <p:nvPr/>
            </p:nvCxnSpPr>
            <p:spPr>
              <a:xfrm>
                <a:off x="2534375" y="1411125"/>
                <a:ext cx="182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27" name="Google Shape;727;p24"/>
              <p:cNvGrpSpPr/>
              <p:nvPr/>
            </p:nvGrpSpPr>
            <p:grpSpPr>
              <a:xfrm>
                <a:off x="4210276" y="1124125"/>
                <a:ext cx="4108575" cy="573900"/>
                <a:chOff x="4210276" y="1124125"/>
                <a:chExt cx="4108575" cy="573900"/>
              </a:xfrm>
            </p:grpSpPr>
            <p:sp>
              <p:nvSpPr>
                <p:cNvPr id="728" name="Google Shape;728;p24"/>
                <p:cNvSpPr/>
                <p:nvPr/>
              </p:nvSpPr>
              <p:spPr>
                <a:xfrm>
                  <a:off x="4340850" y="1124125"/>
                  <a:ext cx="573900" cy="573900"/>
                </a:xfrm>
                <a:prstGeom prst="ellipse">
                  <a:avLst/>
                </a:prstGeom>
                <a:gradFill>
                  <a:gsLst>
                    <a:gs pos="0">
                      <a:srgbClr val="BBCEEB"/>
                    </a:gs>
                    <a:gs pos="100000">
                      <a:srgbClr val="6354A3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24"/>
                <p:cNvSpPr txBox="1"/>
                <p:nvPr/>
              </p:nvSpPr>
              <p:spPr>
                <a:xfrm>
                  <a:off x="4210276" y="1241775"/>
                  <a:ext cx="8352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01</a:t>
                  </a:r>
                  <a:endParaRPr b="1" sz="2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730" name="Google Shape;730;p24"/>
                <p:cNvGrpSpPr/>
                <p:nvPr/>
              </p:nvGrpSpPr>
              <p:grpSpPr>
                <a:xfrm>
                  <a:off x="5023948" y="1220607"/>
                  <a:ext cx="3294903" cy="380936"/>
                  <a:chOff x="5023948" y="1222786"/>
                  <a:chExt cx="3294903" cy="380936"/>
                </a:xfrm>
              </p:grpSpPr>
              <p:sp>
                <p:nvSpPr>
                  <p:cNvPr id="731" name="Google Shape;731;p24"/>
                  <p:cNvSpPr txBox="1"/>
                  <p:nvPr/>
                </p:nvSpPr>
                <p:spPr>
                  <a:xfrm>
                    <a:off x="5023948" y="1222786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6D62A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Project Kickoff</a:t>
                    </a:r>
                    <a:endParaRPr b="1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732" name="Google Shape;732;p24"/>
                  <p:cNvSpPr txBox="1"/>
                  <p:nvPr/>
                </p:nvSpPr>
                <p:spPr>
                  <a:xfrm>
                    <a:off x="5023951" y="1465122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733" name="Google Shape;733;p24"/>
            <p:cNvGrpSpPr/>
            <p:nvPr/>
          </p:nvGrpSpPr>
          <p:grpSpPr>
            <a:xfrm>
              <a:off x="3115607" y="1883028"/>
              <a:ext cx="5683676" cy="573900"/>
              <a:chOff x="2635175" y="1124125"/>
              <a:chExt cx="5683676" cy="573900"/>
            </a:xfrm>
          </p:grpSpPr>
          <p:sp>
            <p:nvSpPr>
              <p:cNvPr id="734" name="Google Shape;734;p24"/>
              <p:cNvSpPr/>
              <p:nvPr/>
            </p:nvSpPr>
            <p:spPr>
              <a:xfrm>
                <a:off x="2635175" y="1283475"/>
                <a:ext cx="255300" cy="255300"/>
              </a:xfrm>
              <a:prstGeom prst="ellipse">
                <a:avLst/>
              </a:prstGeom>
              <a:gradFill>
                <a:gsLst>
                  <a:gs pos="0">
                    <a:srgbClr val="F5DABB"/>
                  </a:gs>
                  <a:gs pos="100000">
                    <a:srgbClr val="B56472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4"/>
              <p:cNvSpPr txBox="1"/>
              <p:nvPr/>
            </p:nvSpPr>
            <p:spPr>
              <a:xfrm>
                <a:off x="3183326" y="1143239"/>
                <a:ext cx="835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D39C95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</a:t>
                </a:r>
                <a:endParaRPr b="1" sz="1200">
                  <a:solidFill>
                    <a:srgbClr val="D39C95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36" name="Google Shape;736;p24"/>
              <p:cNvCxnSpPr>
                <a:stCxn id="734" idx="6"/>
              </p:cNvCxnSpPr>
              <p:nvPr/>
            </p:nvCxnSpPr>
            <p:spPr>
              <a:xfrm>
                <a:off x="2890475" y="1411125"/>
                <a:ext cx="147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37" name="Google Shape;737;p24"/>
              <p:cNvGrpSpPr/>
              <p:nvPr/>
            </p:nvGrpSpPr>
            <p:grpSpPr>
              <a:xfrm>
                <a:off x="4210276" y="1124125"/>
                <a:ext cx="4108575" cy="573900"/>
                <a:chOff x="4210276" y="1124125"/>
                <a:chExt cx="4108575" cy="573900"/>
              </a:xfrm>
            </p:grpSpPr>
            <p:sp>
              <p:nvSpPr>
                <p:cNvPr id="738" name="Google Shape;738;p24"/>
                <p:cNvSpPr/>
                <p:nvPr/>
              </p:nvSpPr>
              <p:spPr>
                <a:xfrm>
                  <a:off x="4340850" y="1124125"/>
                  <a:ext cx="573900" cy="573900"/>
                </a:xfrm>
                <a:prstGeom prst="ellipse">
                  <a:avLst/>
                </a:prstGeom>
                <a:gradFill>
                  <a:gsLst>
                    <a:gs pos="0">
                      <a:srgbClr val="F5DABB"/>
                    </a:gs>
                    <a:gs pos="100000">
                      <a:srgbClr val="B5647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24"/>
                <p:cNvSpPr txBox="1"/>
                <p:nvPr/>
              </p:nvSpPr>
              <p:spPr>
                <a:xfrm>
                  <a:off x="4210276" y="1241775"/>
                  <a:ext cx="8352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02</a:t>
                  </a:r>
                  <a:endParaRPr b="1" sz="2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740" name="Google Shape;740;p24"/>
                <p:cNvGrpSpPr/>
                <p:nvPr/>
              </p:nvGrpSpPr>
              <p:grpSpPr>
                <a:xfrm>
                  <a:off x="5023948" y="1220607"/>
                  <a:ext cx="3294903" cy="380936"/>
                  <a:chOff x="5023948" y="1222786"/>
                  <a:chExt cx="3294903" cy="380936"/>
                </a:xfrm>
              </p:grpSpPr>
              <p:sp>
                <p:nvSpPr>
                  <p:cNvPr id="741" name="Google Shape;741;p24"/>
                  <p:cNvSpPr txBox="1"/>
                  <p:nvPr/>
                </p:nvSpPr>
                <p:spPr>
                  <a:xfrm>
                    <a:off x="5023948" y="1222786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D39C9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>
                      <a:solidFill>
                        <a:srgbClr val="D39C95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742" name="Google Shape;742;p24"/>
                  <p:cNvSpPr txBox="1"/>
                  <p:nvPr/>
                </p:nvSpPr>
                <p:spPr>
                  <a:xfrm>
                    <a:off x="5023951" y="1465122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743" name="Google Shape;743;p24"/>
            <p:cNvGrpSpPr/>
            <p:nvPr/>
          </p:nvGrpSpPr>
          <p:grpSpPr>
            <a:xfrm>
              <a:off x="3324368" y="2641931"/>
              <a:ext cx="5683676" cy="573900"/>
              <a:chOff x="2635175" y="1124125"/>
              <a:chExt cx="5683676" cy="573900"/>
            </a:xfrm>
          </p:grpSpPr>
          <p:sp>
            <p:nvSpPr>
              <p:cNvPr id="744" name="Google Shape;744;p24"/>
              <p:cNvSpPr/>
              <p:nvPr/>
            </p:nvSpPr>
            <p:spPr>
              <a:xfrm>
                <a:off x="2635175" y="1283475"/>
                <a:ext cx="255300" cy="255300"/>
              </a:xfrm>
              <a:prstGeom prst="ellipse">
                <a:avLst/>
              </a:prstGeom>
              <a:gradFill>
                <a:gsLst>
                  <a:gs pos="0">
                    <a:srgbClr val="9B83BD"/>
                  </a:gs>
                  <a:gs pos="100000">
                    <a:srgbClr val="76479C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4"/>
              <p:cNvSpPr txBox="1"/>
              <p:nvPr/>
            </p:nvSpPr>
            <p:spPr>
              <a:xfrm>
                <a:off x="3183326" y="1143239"/>
                <a:ext cx="835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</a:t>
                </a:r>
                <a:endParaRPr b="1" sz="1200">
                  <a:solidFill>
                    <a:srgbClr val="7E54A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46" name="Google Shape;746;p24"/>
              <p:cNvCxnSpPr>
                <a:stCxn id="744" idx="6"/>
              </p:cNvCxnSpPr>
              <p:nvPr/>
            </p:nvCxnSpPr>
            <p:spPr>
              <a:xfrm>
                <a:off x="2890475" y="1411125"/>
                <a:ext cx="147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47" name="Google Shape;747;p24"/>
              <p:cNvGrpSpPr/>
              <p:nvPr/>
            </p:nvGrpSpPr>
            <p:grpSpPr>
              <a:xfrm>
                <a:off x="4210276" y="1124125"/>
                <a:ext cx="4108575" cy="573900"/>
                <a:chOff x="4210276" y="1124125"/>
                <a:chExt cx="4108575" cy="573900"/>
              </a:xfrm>
            </p:grpSpPr>
            <p:sp>
              <p:nvSpPr>
                <p:cNvPr id="748" name="Google Shape;748;p24"/>
                <p:cNvSpPr/>
                <p:nvPr/>
              </p:nvSpPr>
              <p:spPr>
                <a:xfrm>
                  <a:off x="4340850" y="1124125"/>
                  <a:ext cx="573900" cy="573900"/>
                </a:xfrm>
                <a:prstGeom prst="ellipse">
                  <a:avLst/>
                </a:prstGeom>
                <a:gradFill>
                  <a:gsLst>
                    <a:gs pos="0">
                      <a:srgbClr val="9B83BD"/>
                    </a:gs>
                    <a:gs pos="100000">
                      <a:srgbClr val="76479C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24"/>
                <p:cNvSpPr txBox="1"/>
                <p:nvPr/>
              </p:nvSpPr>
              <p:spPr>
                <a:xfrm>
                  <a:off x="4210276" y="1241775"/>
                  <a:ext cx="8352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03</a:t>
                  </a:r>
                  <a:endParaRPr b="1" sz="2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750" name="Google Shape;750;p24"/>
                <p:cNvGrpSpPr/>
                <p:nvPr/>
              </p:nvGrpSpPr>
              <p:grpSpPr>
                <a:xfrm>
                  <a:off x="5023948" y="1220607"/>
                  <a:ext cx="3294903" cy="380936"/>
                  <a:chOff x="5023948" y="1222786"/>
                  <a:chExt cx="3294903" cy="380936"/>
                </a:xfrm>
              </p:grpSpPr>
              <p:sp>
                <p:nvSpPr>
                  <p:cNvPr id="751" name="Google Shape;751;p24"/>
                  <p:cNvSpPr txBox="1"/>
                  <p:nvPr/>
                </p:nvSpPr>
                <p:spPr>
                  <a:xfrm>
                    <a:off x="5023948" y="1222786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752" name="Google Shape;752;p24"/>
                  <p:cNvSpPr txBox="1"/>
                  <p:nvPr/>
                </p:nvSpPr>
                <p:spPr>
                  <a:xfrm>
                    <a:off x="5023951" y="1465122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753" name="Google Shape;753;p24"/>
            <p:cNvGrpSpPr/>
            <p:nvPr/>
          </p:nvGrpSpPr>
          <p:grpSpPr>
            <a:xfrm>
              <a:off x="3115607" y="3400835"/>
              <a:ext cx="5683676" cy="573900"/>
              <a:chOff x="2635175" y="1124125"/>
              <a:chExt cx="5683676" cy="573900"/>
            </a:xfrm>
          </p:grpSpPr>
          <p:sp>
            <p:nvSpPr>
              <p:cNvPr id="754" name="Google Shape;754;p24"/>
              <p:cNvSpPr/>
              <p:nvPr/>
            </p:nvSpPr>
            <p:spPr>
              <a:xfrm>
                <a:off x="2635175" y="1283475"/>
                <a:ext cx="255300" cy="2553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8BACDD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4"/>
              <p:cNvSpPr txBox="1"/>
              <p:nvPr/>
            </p:nvSpPr>
            <p:spPr>
              <a:xfrm>
                <a:off x="3183326" y="1143239"/>
                <a:ext cx="835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</a:t>
                </a:r>
                <a:endParaRPr b="1" sz="1200">
                  <a:solidFill>
                    <a:srgbClr val="93B2D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56" name="Google Shape;756;p24"/>
              <p:cNvCxnSpPr>
                <a:stCxn id="754" idx="6"/>
              </p:cNvCxnSpPr>
              <p:nvPr/>
            </p:nvCxnSpPr>
            <p:spPr>
              <a:xfrm>
                <a:off x="2890475" y="1411125"/>
                <a:ext cx="147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57" name="Google Shape;757;p24"/>
              <p:cNvGrpSpPr/>
              <p:nvPr/>
            </p:nvGrpSpPr>
            <p:grpSpPr>
              <a:xfrm>
                <a:off x="4210276" y="1124125"/>
                <a:ext cx="4108575" cy="573900"/>
                <a:chOff x="4210276" y="1124125"/>
                <a:chExt cx="4108575" cy="573900"/>
              </a:xfrm>
            </p:grpSpPr>
            <p:sp>
              <p:nvSpPr>
                <p:cNvPr id="758" name="Google Shape;758;p24"/>
                <p:cNvSpPr/>
                <p:nvPr/>
              </p:nvSpPr>
              <p:spPr>
                <a:xfrm>
                  <a:off x="4340850" y="1124125"/>
                  <a:ext cx="573900" cy="573900"/>
                </a:xfrm>
                <a:prstGeom prst="ellipse">
                  <a:avLst/>
                </a:prstGeom>
                <a:gradFill>
                  <a:gsLst>
                    <a:gs pos="0">
                      <a:srgbClr val="BBCEEB"/>
                    </a:gs>
                    <a:gs pos="100000">
                      <a:srgbClr val="8BACDD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9" name="Google Shape;759;p24"/>
                <p:cNvSpPr txBox="1"/>
                <p:nvPr/>
              </p:nvSpPr>
              <p:spPr>
                <a:xfrm>
                  <a:off x="4210276" y="1241775"/>
                  <a:ext cx="8352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04</a:t>
                  </a:r>
                  <a:endParaRPr b="1" sz="2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760" name="Google Shape;760;p24"/>
                <p:cNvGrpSpPr/>
                <p:nvPr/>
              </p:nvGrpSpPr>
              <p:grpSpPr>
                <a:xfrm>
                  <a:off x="5023948" y="1220607"/>
                  <a:ext cx="3294903" cy="380936"/>
                  <a:chOff x="5023948" y="1222786"/>
                  <a:chExt cx="3294903" cy="380936"/>
                </a:xfrm>
              </p:grpSpPr>
              <p:sp>
                <p:nvSpPr>
                  <p:cNvPr id="761" name="Google Shape;761;p24"/>
                  <p:cNvSpPr txBox="1"/>
                  <p:nvPr/>
                </p:nvSpPr>
                <p:spPr>
                  <a:xfrm>
                    <a:off x="5023948" y="1222786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93B2D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Feedback</a:t>
                    </a:r>
                    <a:endParaRPr b="1">
                      <a:solidFill>
                        <a:srgbClr val="93B2DF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762" name="Google Shape;762;p24"/>
                  <p:cNvSpPr txBox="1"/>
                  <p:nvPr/>
                </p:nvSpPr>
                <p:spPr>
                  <a:xfrm>
                    <a:off x="5023951" y="1465122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763" name="Google Shape;763;p24"/>
            <p:cNvGrpSpPr/>
            <p:nvPr/>
          </p:nvGrpSpPr>
          <p:grpSpPr>
            <a:xfrm>
              <a:off x="2279075" y="4159738"/>
              <a:ext cx="6039776" cy="573900"/>
              <a:chOff x="2279075" y="1124125"/>
              <a:chExt cx="6039776" cy="573900"/>
            </a:xfrm>
          </p:grpSpPr>
          <p:sp>
            <p:nvSpPr>
              <p:cNvPr id="764" name="Google Shape;764;p24"/>
              <p:cNvSpPr/>
              <p:nvPr/>
            </p:nvSpPr>
            <p:spPr>
              <a:xfrm>
                <a:off x="2279075" y="1283475"/>
                <a:ext cx="255300" cy="255300"/>
              </a:xfrm>
              <a:prstGeom prst="ellipse">
                <a:avLst/>
              </a:prstGeom>
              <a:gradFill>
                <a:gsLst>
                  <a:gs pos="0">
                    <a:srgbClr val="D1A2B0"/>
                  </a:gs>
                  <a:gs pos="100000">
                    <a:srgbClr val="9D3E59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4"/>
              <p:cNvSpPr txBox="1"/>
              <p:nvPr/>
            </p:nvSpPr>
            <p:spPr>
              <a:xfrm>
                <a:off x="2954726" y="1143239"/>
                <a:ext cx="835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BC707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</a:t>
                </a:r>
                <a:endParaRPr b="1" sz="1200">
                  <a:solidFill>
                    <a:srgbClr val="BC707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66" name="Google Shape;766;p24"/>
              <p:cNvCxnSpPr/>
              <p:nvPr/>
            </p:nvCxnSpPr>
            <p:spPr>
              <a:xfrm>
                <a:off x="2534375" y="1411125"/>
                <a:ext cx="1828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67" name="Google Shape;767;p24"/>
              <p:cNvGrpSpPr/>
              <p:nvPr/>
            </p:nvGrpSpPr>
            <p:grpSpPr>
              <a:xfrm>
                <a:off x="4210276" y="1124125"/>
                <a:ext cx="4108575" cy="573900"/>
                <a:chOff x="4210276" y="1124125"/>
                <a:chExt cx="4108575" cy="573900"/>
              </a:xfrm>
            </p:grpSpPr>
            <p:sp>
              <p:nvSpPr>
                <p:cNvPr id="768" name="Google Shape;768;p24"/>
                <p:cNvSpPr/>
                <p:nvPr/>
              </p:nvSpPr>
              <p:spPr>
                <a:xfrm>
                  <a:off x="4340850" y="1124125"/>
                  <a:ext cx="573900" cy="573900"/>
                </a:xfrm>
                <a:prstGeom prst="ellipse">
                  <a:avLst/>
                </a:prstGeom>
                <a:gradFill>
                  <a:gsLst>
                    <a:gs pos="0">
                      <a:srgbClr val="D1A2B0"/>
                    </a:gs>
                    <a:gs pos="100000">
                      <a:srgbClr val="9D3E59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24"/>
                <p:cNvSpPr txBox="1"/>
                <p:nvPr/>
              </p:nvSpPr>
              <p:spPr>
                <a:xfrm>
                  <a:off x="4210276" y="1241775"/>
                  <a:ext cx="8352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05</a:t>
                  </a:r>
                  <a:endParaRPr b="1" sz="2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770" name="Google Shape;770;p24"/>
                <p:cNvGrpSpPr/>
                <p:nvPr/>
              </p:nvGrpSpPr>
              <p:grpSpPr>
                <a:xfrm>
                  <a:off x="5023948" y="1220607"/>
                  <a:ext cx="3294903" cy="380936"/>
                  <a:chOff x="5023948" y="1222786"/>
                  <a:chExt cx="3294903" cy="380936"/>
                </a:xfrm>
              </p:grpSpPr>
              <p:sp>
                <p:nvSpPr>
                  <p:cNvPr id="771" name="Google Shape;771;p24"/>
                  <p:cNvSpPr txBox="1"/>
                  <p:nvPr/>
                </p:nvSpPr>
                <p:spPr>
                  <a:xfrm>
                    <a:off x="5023948" y="1222786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BC707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Launch</a:t>
                    </a:r>
                    <a:endParaRPr b="1">
                      <a:solidFill>
                        <a:srgbClr val="BC7079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772" name="Google Shape;772;p24"/>
                  <p:cNvSpPr txBox="1"/>
                  <p:nvPr/>
                </p:nvSpPr>
                <p:spPr>
                  <a:xfrm>
                    <a:off x="5023951" y="1465122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5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778" name="Google Shape;778;p25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779" name="Google Shape;779;p25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80" name="Google Shape;780;p2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1" name="Google Shape;781;p25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782" name="Google Shape;782;p25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783" name="Google Shape;783;p25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84" name="Google Shape;784;p25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785" name="Google Shape;785;p25"/>
          <p:cNvGrpSpPr/>
          <p:nvPr/>
        </p:nvGrpSpPr>
        <p:grpSpPr>
          <a:xfrm>
            <a:off x="218850" y="1163000"/>
            <a:ext cx="8691100" cy="3483600"/>
            <a:chOff x="218850" y="1163000"/>
            <a:chExt cx="8691100" cy="3483600"/>
          </a:xfrm>
        </p:grpSpPr>
        <p:sp>
          <p:nvSpPr>
            <p:cNvPr id="786" name="Google Shape;786;p25"/>
            <p:cNvSpPr/>
            <p:nvPr/>
          </p:nvSpPr>
          <p:spPr>
            <a:xfrm>
              <a:off x="4514750" y="1163000"/>
              <a:ext cx="106200" cy="3483600"/>
            </a:xfrm>
            <a:prstGeom prst="rect">
              <a:avLst/>
            </a:prstGeom>
            <a:solidFill>
              <a:srgbClr val="DEE4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7" name="Google Shape;787;p25"/>
            <p:cNvGrpSpPr/>
            <p:nvPr/>
          </p:nvGrpSpPr>
          <p:grpSpPr>
            <a:xfrm>
              <a:off x="218850" y="1183187"/>
              <a:ext cx="8691100" cy="3462503"/>
              <a:chOff x="218850" y="1183187"/>
              <a:chExt cx="8691100" cy="3462503"/>
            </a:xfrm>
          </p:grpSpPr>
          <p:grpSp>
            <p:nvGrpSpPr>
              <p:cNvPr id="788" name="Google Shape;788;p25"/>
              <p:cNvGrpSpPr/>
              <p:nvPr/>
            </p:nvGrpSpPr>
            <p:grpSpPr>
              <a:xfrm>
                <a:off x="3250570" y="1183187"/>
                <a:ext cx="5659380" cy="815673"/>
                <a:chOff x="3250570" y="1245500"/>
                <a:chExt cx="5659380" cy="815673"/>
              </a:xfrm>
            </p:grpSpPr>
            <p:grpSp>
              <p:nvGrpSpPr>
                <p:cNvPr id="789" name="Google Shape;789;p25"/>
                <p:cNvGrpSpPr/>
                <p:nvPr/>
              </p:nvGrpSpPr>
              <p:grpSpPr>
                <a:xfrm>
                  <a:off x="3250570" y="1245500"/>
                  <a:ext cx="5659380" cy="815673"/>
                  <a:chOff x="3250570" y="1245500"/>
                  <a:chExt cx="5659380" cy="815673"/>
                </a:xfrm>
              </p:grpSpPr>
              <p:sp>
                <p:nvSpPr>
                  <p:cNvPr id="790" name="Google Shape;790;p25"/>
                  <p:cNvSpPr/>
                  <p:nvPr/>
                </p:nvSpPr>
                <p:spPr>
                  <a:xfrm>
                    <a:off x="3349450" y="1336250"/>
                    <a:ext cx="5560500" cy="61770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rotWithShape="0" algn="bl" dir="5400000" dist="38100">
                      <a:srgbClr val="000000">
                        <a:alpha val="15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791" name="Google Shape;791;p25"/>
                  <p:cNvGrpSpPr/>
                  <p:nvPr/>
                </p:nvGrpSpPr>
                <p:grpSpPr>
                  <a:xfrm>
                    <a:off x="3250570" y="1245500"/>
                    <a:ext cx="815673" cy="815673"/>
                    <a:chOff x="2562225" y="1344425"/>
                    <a:chExt cx="617700" cy="617700"/>
                  </a:xfrm>
                </p:grpSpPr>
                <p:sp>
                  <p:nvSpPr>
                    <p:cNvPr id="792" name="Google Shape;792;p25"/>
                    <p:cNvSpPr/>
                    <p:nvPr/>
                  </p:nvSpPr>
                  <p:spPr>
                    <a:xfrm>
                      <a:off x="2562225" y="1344425"/>
                      <a:ext cx="617700" cy="617700"/>
                    </a:xfrm>
                    <a:prstGeom prst="ellipse">
                      <a:avLst/>
                    </a:prstGeom>
                    <a:solidFill>
                      <a:srgbClr val="6D62AB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793" name="Google Shape;793;p25"/>
                    <p:cNvSpPr txBox="1"/>
                    <p:nvPr/>
                  </p:nvSpPr>
                  <p:spPr>
                    <a:xfrm>
                      <a:off x="2579726" y="1495540"/>
                      <a:ext cx="582600" cy="30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Q1</a:t>
                      </a:r>
                      <a:endParaRPr b="1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</p:grpSp>
            </p:grpSp>
            <p:grpSp>
              <p:nvGrpSpPr>
                <p:cNvPr id="794" name="Google Shape;794;p25"/>
                <p:cNvGrpSpPr/>
                <p:nvPr/>
              </p:nvGrpSpPr>
              <p:grpSpPr>
                <a:xfrm>
                  <a:off x="4194051" y="1458522"/>
                  <a:ext cx="3294903" cy="389635"/>
                  <a:chOff x="5023948" y="1205389"/>
                  <a:chExt cx="3294903" cy="389635"/>
                </a:xfrm>
              </p:grpSpPr>
              <p:sp>
                <p:nvSpPr>
                  <p:cNvPr id="795" name="Google Shape;795;p25"/>
                  <p:cNvSpPr txBox="1"/>
                  <p:nvPr/>
                </p:nvSpPr>
                <p:spPr>
                  <a:xfrm>
                    <a:off x="5023948" y="1205389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6D62A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Project Kickoff</a:t>
                    </a:r>
                    <a:endParaRPr b="1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796" name="Google Shape;796;p25"/>
                  <p:cNvSpPr txBox="1"/>
                  <p:nvPr/>
                </p:nvSpPr>
                <p:spPr>
                  <a:xfrm>
                    <a:off x="5023951" y="1456424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pic>
              <p:nvPicPr>
                <p:cNvPr id="797" name="Google Shape;797;p2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248300" y="1405675"/>
                  <a:ext cx="413350" cy="469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98" name="Google Shape;798;p25"/>
              <p:cNvGrpSpPr/>
              <p:nvPr/>
            </p:nvGrpSpPr>
            <p:grpSpPr>
              <a:xfrm>
                <a:off x="3250570" y="2947740"/>
                <a:ext cx="5659380" cy="815673"/>
                <a:chOff x="3250570" y="2878200"/>
                <a:chExt cx="5659380" cy="815673"/>
              </a:xfrm>
            </p:grpSpPr>
            <p:grpSp>
              <p:nvGrpSpPr>
                <p:cNvPr id="799" name="Google Shape;799;p25"/>
                <p:cNvGrpSpPr/>
                <p:nvPr/>
              </p:nvGrpSpPr>
              <p:grpSpPr>
                <a:xfrm>
                  <a:off x="3250570" y="2878200"/>
                  <a:ext cx="5659380" cy="815673"/>
                  <a:chOff x="3250570" y="1245500"/>
                  <a:chExt cx="5659380" cy="815673"/>
                </a:xfrm>
              </p:grpSpPr>
              <p:sp>
                <p:nvSpPr>
                  <p:cNvPr id="800" name="Google Shape;800;p25"/>
                  <p:cNvSpPr/>
                  <p:nvPr/>
                </p:nvSpPr>
                <p:spPr>
                  <a:xfrm>
                    <a:off x="3349450" y="1336250"/>
                    <a:ext cx="5560500" cy="61770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rotWithShape="0" algn="bl" dir="5400000" dist="38100">
                      <a:srgbClr val="000000">
                        <a:alpha val="15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01" name="Google Shape;801;p25"/>
                  <p:cNvGrpSpPr/>
                  <p:nvPr/>
                </p:nvGrpSpPr>
                <p:grpSpPr>
                  <a:xfrm>
                    <a:off x="3250570" y="1245500"/>
                    <a:ext cx="815673" cy="815673"/>
                    <a:chOff x="2562225" y="1344425"/>
                    <a:chExt cx="617700" cy="617700"/>
                  </a:xfrm>
                </p:grpSpPr>
                <p:sp>
                  <p:nvSpPr>
                    <p:cNvPr id="802" name="Google Shape;802;p25"/>
                    <p:cNvSpPr/>
                    <p:nvPr/>
                  </p:nvSpPr>
                  <p:spPr>
                    <a:xfrm>
                      <a:off x="2562225" y="1344425"/>
                      <a:ext cx="617700" cy="617700"/>
                    </a:xfrm>
                    <a:prstGeom prst="ellipse">
                      <a:avLst/>
                    </a:prstGeom>
                    <a:solidFill>
                      <a:srgbClr val="7E54A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03" name="Google Shape;803;p25"/>
                    <p:cNvSpPr txBox="1"/>
                    <p:nvPr/>
                  </p:nvSpPr>
                  <p:spPr>
                    <a:xfrm>
                      <a:off x="2579726" y="1495540"/>
                      <a:ext cx="582600" cy="303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Q3</a:t>
                      </a:r>
                      <a:endParaRPr b="1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</p:grpSp>
            </p:grpSp>
            <p:pic>
              <p:nvPicPr>
                <p:cNvPr id="804" name="Google Shape;804;p2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220361" y="3038375"/>
                  <a:ext cx="469239" cy="469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05" name="Google Shape;805;p25"/>
                <p:cNvGrpSpPr/>
                <p:nvPr/>
              </p:nvGrpSpPr>
              <p:grpSpPr>
                <a:xfrm>
                  <a:off x="4194044" y="3090448"/>
                  <a:ext cx="3294903" cy="391178"/>
                  <a:chOff x="5023948" y="1212544"/>
                  <a:chExt cx="3294903" cy="391178"/>
                </a:xfrm>
              </p:grpSpPr>
              <p:sp>
                <p:nvSpPr>
                  <p:cNvPr id="806" name="Google Shape;806;p25"/>
                  <p:cNvSpPr txBox="1"/>
                  <p:nvPr/>
                </p:nvSpPr>
                <p:spPr>
                  <a:xfrm>
                    <a:off x="5023948" y="1212544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807" name="Google Shape;807;p25"/>
                  <p:cNvSpPr txBox="1"/>
                  <p:nvPr/>
                </p:nvSpPr>
                <p:spPr>
                  <a:xfrm>
                    <a:off x="5023951" y="1465122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grpSp>
            <p:nvGrpSpPr>
              <p:cNvPr id="808" name="Google Shape;808;p25"/>
              <p:cNvGrpSpPr/>
              <p:nvPr/>
            </p:nvGrpSpPr>
            <p:grpSpPr>
              <a:xfrm>
                <a:off x="218850" y="2065463"/>
                <a:ext cx="5560500" cy="815673"/>
                <a:chOff x="218850" y="2048800"/>
                <a:chExt cx="5560500" cy="815673"/>
              </a:xfrm>
            </p:grpSpPr>
            <p:sp>
              <p:nvSpPr>
                <p:cNvPr id="809" name="Google Shape;809;p25"/>
                <p:cNvSpPr/>
                <p:nvPr/>
              </p:nvSpPr>
              <p:spPr>
                <a:xfrm>
                  <a:off x="218850" y="2147786"/>
                  <a:ext cx="5560500" cy="6177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r="5400000" dist="3810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10" name="Google Shape;810;p25"/>
                <p:cNvGrpSpPr/>
                <p:nvPr/>
              </p:nvGrpSpPr>
              <p:grpSpPr>
                <a:xfrm>
                  <a:off x="1578986" y="2250928"/>
                  <a:ext cx="3294900" cy="394943"/>
                  <a:chOff x="1119076" y="1508491"/>
                  <a:chExt cx="3294900" cy="394943"/>
                </a:xfrm>
              </p:grpSpPr>
              <p:sp>
                <p:nvSpPr>
                  <p:cNvPr id="811" name="Google Shape;811;p25"/>
                  <p:cNvSpPr txBox="1"/>
                  <p:nvPr/>
                </p:nvSpPr>
                <p:spPr>
                  <a:xfrm>
                    <a:off x="2573776" y="1508491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D39C9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>
                      <a:solidFill>
                        <a:srgbClr val="D39C95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812" name="Google Shape;812;p25"/>
                  <p:cNvSpPr txBox="1"/>
                  <p:nvPr/>
                </p:nvSpPr>
                <p:spPr>
                  <a:xfrm>
                    <a:off x="1119076" y="1764835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grpSp>
              <p:nvGrpSpPr>
                <p:cNvPr id="813" name="Google Shape;813;p25"/>
                <p:cNvGrpSpPr/>
                <p:nvPr/>
              </p:nvGrpSpPr>
              <p:grpSpPr>
                <a:xfrm>
                  <a:off x="4963670" y="2048800"/>
                  <a:ext cx="815673" cy="815673"/>
                  <a:chOff x="2562225" y="1344425"/>
                  <a:chExt cx="617700" cy="617700"/>
                </a:xfrm>
              </p:grpSpPr>
              <p:sp>
                <p:nvSpPr>
                  <p:cNvPr id="814" name="Google Shape;814;p25"/>
                  <p:cNvSpPr/>
                  <p:nvPr/>
                </p:nvSpPr>
                <p:spPr>
                  <a:xfrm>
                    <a:off x="2562225" y="1344425"/>
                    <a:ext cx="617700" cy="617700"/>
                  </a:xfrm>
                  <a:prstGeom prst="ellipse">
                    <a:avLst/>
                  </a:prstGeom>
                  <a:solidFill>
                    <a:srgbClr val="E1B5A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5" name="Google Shape;815;p25"/>
                  <p:cNvSpPr txBox="1"/>
                  <p:nvPr/>
                </p:nvSpPr>
                <p:spPr>
                  <a:xfrm>
                    <a:off x="2579726" y="1495540"/>
                    <a:ext cx="582600" cy="30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Q2</a:t>
                    </a:r>
                    <a:endParaRPr b="1" sz="26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pic>
              <p:nvPicPr>
                <p:cNvPr id="816" name="Google Shape;816;p25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13550" y="2225625"/>
                  <a:ext cx="414700" cy="462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17" name="Google Shape;817;p25"/>
              <p:cNvGrpSpPr/>
              <p:nvPr/>
            </p:nvGrpSpPr>
            <p:grpSpPr>
              <a:xfrm>
                <a:off x="218850" y="3830017"/>
                <a:ext cx="5560500" cy="815673"/>
                <a:chOff x="218850" y="3714293"/>
                <a:chExt cx="5560500" cy="815673"/>
              </a:xfrm>
            </p:grpSpPr>
            <p:sp>
              <p:nvSpPr>
                <p:cNvPr id="818" name="Google Shape;818;p25"/>
                <p:cNvSpPr/>
                <p:nvPr/>
              </p:nvSpPr>
              <p:spPr>
                <a:xfrm>
                  <a:off x="218850" y="3813279"/>
                  <a:ext cx="5560500" cy="6177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57150" rotWithShape="0" algn="bl" dir="5400000" dist="3810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19" name="Google Shape;819;p25"/>
                <p:cNvGrpSpPr/>
                <p:nvPr/>
              </p:nvGrpSpPr>
              <p:grpSpPr>
                <a:xfrm>
                  <a:off x="4963670" y="3714293"/>
                  <a:ext cx="815673" cy="815673"/>
                  <a:chOff x="2562225" y="1344425"/>
                  <a:chExt cx="617700" cy="617700"/>
                </a:xfrm>
              </p:grpSpPr>
              <p:sp>
                <p:nvSpPr>
                  <p:cNvPr id="820" name="Google Shape;820;p25"/>
                  <p:cNvSpPr/>
                  <p:nvPr/>
                </p:nvSpPr>
                <p:spPr>
                  <a:xfrm>
                    <a:off x="2562225" y="1344425"/>
                    <a:ext cx="617700" cy="617700"/>
                  </a:xfrm>
                  <a:prstGeom prst="ellipse">
                    <a:avLst/>
                  </a:prstGeom>
                  <a:solidFill>
                    <a:srgbClr val="B5647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1" name="Google Shape;821;p25"/>
                  <p:cNvSpPr txBox="1"/>
                  <p:nvPr/>
                </p:nvSpPr>
                <p:spPr>
                  <a:xfrm>
                    <a:off x="2579726" y="1495540"/>
                    <a:ext cx="582600" cy="30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2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Q4</a:t>
                    </a:r>
                    <a:endParaRPr b="1" sz="26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grpSp>
              <p:nvGrpSpPr>
                <p:cNvPr id="822" name="Google Shape;822;p25"/>
                <p:cNvGrpSpPr/>
                <p:nvPr/>
              </p:nvGrpSpPr>
              <p:grpSpPr>
                <a:xfrm>
                  <a:off x="1572614" y="3926922"/>
                  <a:ext cx="3294900" cy="390414"/>
                  <a:chOff x="-285471" y="3922192"/>
                  <a:chExt cx="3294900" cy="390414"/>
                </a:xfrm>
              </p:grpSpPr>
              <p:sp>
                <p:nvSpPr>
                  <p:cNvPr id="823" name="Google Shape;823;p25"/>
                  <p:cNvSpPr txBox="1"/>
                  <p:nvPr/>
                </p:nvSpPr>
                <p:spPr>
                  <a:xfrm>
                    <a:off x="1169229" y="3922192"/>
                    <a:ext cx="1840200" cy="215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>
                        <a:solidFill>
                          <a:srgbClr val="BC707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Launch</a:t>
                    </a:r>
                    <a:endParaRPr b="1">
                      <a:solidFill>
                        <a:srgbClr val="BC7079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824" name="Google Shape;824;p25"/>
                  <p:cNvSpPr txBox="1"/>
                  <p:nvPr/>
                </p:nvSpPr>
                <p:spPr>
                  <a:xfrm>
                    <a:off x="-285471" y="4174006"/>
                    <a:ext cx="32949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pic>
              <p:nvPicPr>
                <p:cNvPr id="825" name="Google Shape;825;p25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413550" y="3900037"/>
                  <a:ext cx="331440" cy="444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26"/>
          <p:cNvGrpSpPr/>
          <p:nvPr/>
        </p:nvGrpSpPr>
        <p:grpSpPr>
          <a:xfrm>
            <a:off x="-1" y="-1050"/>
            <a:ext cx="9144003" cy="5145600"/>
            <a:chOff x="0" y="5507177"/>
            <a:chExt cx="9144003" cy="5145600"/>
          </a:xfrm>
        </p:grpSpPr>
        <p:sp>
          <p:nvSpPr>
            <p:cNvPr id="831" name="Google Shape;831;p26"/>
            <p:cNvSpPr/>
            <p:nvPr/>
          </p:nvSpPr>
          <p:spPr>
            <a:xfrm>
              <a:off x="1" y="5507177"/>
              <a:ext cx="9144000" cy="5145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rgbClr val="F4F6FB"/>
                </a:gs>
                <a:gs pos="100000">
                  <a:srgbClr val="E0E6F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32" name="Google Shape;83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5514924"/>
              <a:ext cx="9144003" cy="51301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3" name="Google Shape;833;p26"/>
          <p:cNvGrpSpPr/>
          <p:nvPr/>
        </p:nvGrpSpPr>
        <p:grpSpPr>
          <a:xfrm>
            <a:off x="230400" y="253350"/>
            <a:ext cx="6856099" cy="507900"/>
            <a:chOff x="230400" y="253350"/>
            <a:chExt cx="6856099" cy="507900"/>
          </a:xfrm>
        </p:grpSpPr>
        <p:sp>
          <p:nvSpPr>
            <p:cNvPr id="834" name="Google Shape;834;p26"/>
            <p:cNvSpPr txBox="1"/>
            <p:nvPr/>
          </p:nvSpPr>
          <p:spPr>
            <a:xfrm>
              <a:off x="230400" y="253350"/>
              <a:ext cx="2850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rPr>
                <a:t>Timeline Title</a:t>
              </a:r>
              <a:endParaRPr b="1" sz="3300">
                <a:solidFill>
                  <a:srgbClr val="2C2E5E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835" name="Google Shape;835;p26"/>
            <p:cNvCxnSpPr/>
            <p:nvPr/>
          </p:nvCxnSpPr>
          <p:spPr>
            <a:xfrm>
              <a:off x="3139325" y="362525"/>
              <a:ext cx="0" cy="3000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36" name="Google Shape;836;p26"/>
            <p:cNvSpPr txBox="1"/>
            <p:nvPr/>
          </p:nvSpPr>
          <p:spPr>
            <a:xfrm>
              <a:off x="3381500" y="339425"/>
              <a:ext cx="37050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slide will display the main stages of project development on a timeline, showing key events and deadlines.</a:t>
              </a:r>
              <a:endParaRPr sz="1000">
                <a:solidFill>
                  <a:srgbClr val="62658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37" name="Google Shape;837;p26"/>
          <p:cNvGrpSpPr/>
          <p:nvPr/>
        </p:nvGrpSpPr>
        <p:grpSpPr>
          <a:xfrm>
            <a:off x="-1175" y="827598"/>
            <a:ext cx="9144831" cy="4348346"/>
            <a:chOff x="-1175" y="827598"/>
            <a:chExt cx="9144831" cy="4348346"/>
          </a:xfrm>
        </p:grpSpPr>
        <p:sp>
          <p:nvSpPr>
            <p:cNvPr id="838" name="Google Shape;838;p26"/>
            <p:cNvSpPr/>
            <p:nvPr/>
          </p:nvSpPr>
          <p:spPr>
            <a:xfrm>
              <a:off x="-1175" y="2805475"/>
              <a:ext cx="9144831" cy="2370469"/>
            </a:xfrm>
            <a:custGeom>
              <a:rect b="b" l="l" r="r" t="t"/>
              <a:pathLst>
                <a:path extrusionOk="0" h="94554" w="365647">
                  <a:moveTo>
                    <a:pt x="0" y="77236"/>
                  </a:moveTo>
                  <a:lnTo>
                    <a:pt x="0" y="94554"/>
                  </a:lnTo>
                  <a:lnTo>
                    <a:pt x="17904" y="94554"/>
                  </a:lnTo>
                  <a:lnTo>
                    <a:pt x="365647" y="6341"/>
                  </a:lnTo>
                  <a:lnTo>
                    <a:pt x="365647" y="0"/>
                  </a:lnTo>
                  <a:close/>
                </a:path>
              </a:pathLst>
            </a:custGeom>
            <a:solidFill>
              <a:srgbClr val="DEE4F4"/>
            </a:solidFill>
            <a:ln>
              <a:noFill/>
            </a:ln>
          </p:spPr>
        </p:sp>
        <p:grpSp>
          <p:nvGrpSpPr>
            <p:cNvPr id="839" name="Google Shape;839;p26"/>
            <p:cNvGrpSpPr/>
            <p:nvPr/>
          </p:nvGrpSpPr>
          <p:grpSpPr>
            <a:xfrm>
              <a:off x="204950" y="2441450"/>
              <a:ext cx="1604855" cy="2529825"/>
              <a:chOff x="204950" y="2441450"/>
              <a:chExt cx="1604855" cy="2529825"/>
            </a:xfrm>
          </p:grpSpPr>
          <p:grpSp>
            <p:nvGrpSpPr>
              <p:cNvPr id="840" name="Google Shape;840;p26"/>
              <p:cNvGrpSpPr/>
              <p:nvPr/>
            </p:nvGrpSpPr>
            <p:grpSpPr>
              <a:xfrm>
                <a:off x="291200" y="2441450"/>
                <a:ext cx="1518605" cy="2401600"/>
                <a:chOff x="291200" y="2441450"/>
                <a:chExt cx="1518605" cy="2401600"/>
              </a:xfrm>
            </p:grpSpPr>
            <p:sp>
              <p:nvSpPr>
                <p:cNvPr id="841" name="Google Shape;841;p26"/>
                <p:cNvSpPr/>
                <p:nvPr/>
              </p:nvSpPr>
              <p:spPr>
                <a:xfrm>
                  <a:off x="299975" y="2441450"/>
                  <a:ext cx="912600" cy="570600"/>
                </a:xfrm>
                <a:prstGeom prst="wave">
                  <a:avLst>
                    <a:gd fmla="val 11299" name="adj1"/>
                    <a:gd fmla="val 0" name="adj2"/>
                  </a:avLst>
                </a:prstGeom>
                <a:gradFill>
                  <a:gsLst>
                    <a:gs pos="0">
                      <a:srgbClr val="BBCEEB"/>
                    </a:gs>
                    <a:gs pos="100000">
                      <a:srgbClr val="6354A3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42" name="Google Shape;842;p26"/>
                <p:cNvCxnSpPr/>
                <p:nvPr/>
              </p:nvCxnSpPr>
              <p:spPr>
                <a:xfrm>
                  <a:off x="291200" y="2505150"/>
                  <a:ext cx="0" cy="2337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8586A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843" name="Google Shape;843;p26"/>
                <p:cNvGrpSpPr/>
                <p:nvPr/>
              </p:nvGrpSpPr>
              <p:grpSpPr>
                <a:xfrm>
                  <a:off x="413397" y="3262200"/>
                  <a:ext cx="1396408" cy="721660"/>
                  <a:chOff x="5023954" y="1205381"/>
                  <a:chExt cx="1461902" cy="721660"/>
                </a:xfrm>
              </p:grpSpPr>
              <p:sp>
                <p:nvSpPr>
                  <p:cNvPr id="844" name="Google Shape;844;p26"/>
                  <p:cNvSpPr txBox="1"/>
                  <p:nvPr/>
                </p:nvSpPr>
                <p:spPr>
                  <a:xfrm>
                    <a:off x="5023956" y="1205381"/>
                    <a:ext cx="14619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6D62A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Project Kickoff</a:t>
                    </a:r>
                    <a:endParaRPr b="1" sz="12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845" name="Google Shape;845;p26"/>
                  <p:cNvSpPr txBox="1"/>
                  <p:nvPr/>
                </p:nvSpPr>
                <p:spPr>
                  <a:xfrm>
                    <a:off x="5023954" y="1469841"/>
                    <a:ext cx="14619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846" name="Google Shape;846;p26"/>
                <p:cNvSpPr txBox="1"/>
                <p:nvPr/>
              </p:nvSpPr>
              <p:spPr>
                <a:xfrm>
                  <a:off x="341050" y="2595950"/>
                  <a:ext cx="8343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7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2025</a:t>
                  </a:r>
                  <a:endParaRPr b="1" sz="17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847" name="Google Shape;847;p26"/>
              <p:cNvSpPr/>
              <p:nvPr/>
            </p:nvSpPr>
            <p:spPr>
              <a:xfrm rot="5400000">
                <a:off x="204950" y="4798775"/>
                <a:ext cx="172500" cy="172500"/>
              </a:xfrm>
              <a:prstGeom prst="pie">
                <a:avLst>
                  <a:gd fmla="val 5350790" name="adj1"/>
                  <a:gd fmla="val 16200000" name="adj2"/>
                </a:avLst>
              </a:prstGeom>
              <a:solidFill>
                <a:srgbClr val="6265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8" name="Google Shape;848;p26"/>
            <p:cNvGrpSpPr/>
            <p:nvPr/>
          </p:nvGrpSpPr>
          <p:grpSpPr>
            <a:xfrm>
              <a:off x="2055189" y="2111550"/>
              <a:ext cx="1528469" cy="2529825"/>
              <a:chOff x="1995188" y="2111550"/>
              <a:chExt cx="1528469" cy="2529825"/>
            </a:xfrm>
          </p:grpSpPr>
          <p:grpSp>
            <p:nvGrpSpPr>
              <p:cNvPr id="849" name="Google Shape;849;p26"/>
              <p:cNvGrpSpPr/>
              <p:nvPr/>
            </p:nvGrpSpPr>
            <p:grpSpPr>
              <a:xfrm>
                <a:off x="1995188" y="2111550"/>
                <a:ext cx="1007625" cy="2529825"/>
                <a:chOff x="204950" y="2441450"/>
                <a:chExt cx="1007625" cy="2529825"/>
              </a:xfrm>
            </p:grpSpPr>
            <p:grpSp>
              <p:nvGrpSpPr>
                <p:cNvPr id="850" name="Google Shape;850;p26"/>
                <p:cNvGrpSpPr/>
                <p:nvPr/>
              </p:nvGrpSpPr>
              <p:grpSpPr>
                <a:xfrm>
                  <a:off x="291200" y="2441450"/>
                  <a:ext cx="921375" cy="2401600"/>
                  <a:chOff x="291200" y="2441450"/>
                  <a:chExt cx="921375" cy="2401600"/>
                </a:xfrm>
              </p:grpSpPr>
              <p:sp>
                <p:nvSpPr>
                  <p:cNvPr id="851" name="Google Shape;851;p26"/>
                  <p:cNvSpPr/>
                  <p:nvPr/>
                </p:nvSpPr>
                <p:spPr>
                  <a:xfrm>
                    <a:off x="299975" y="2441450"/>
                    <a:ext cx="912600" cy="570600"/>
                  </a:xfrm>
                  <a:prstGeom prst="wave">
                    <a:avLst>
                      <a:gd fmla="val 11299" name="adj1"/>
                      <a:gd fmla="val 0" name="adj2"/>
                    </a:avLst>
                  </a:prstGeom>
                  <a:gradFill>
                    <a:gsLst>
                      <a:gs pos="0">
                        <a:srgbClr val="F5DABB"/>
                      </a:gs>
                      <a:gs pos="100000">
                        <a:srgbClr val="B56472"/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852" name="Google Shape;852;p26"/>
                  <p:cNvCxnSpPr/>
                  <p:nvPr/>
                </p:nvCxnSpPr>
                <p:spPr>
                  <a:xfrm>
                    <a:off x="291200" y="2505150"/>
                    <a:ext cx="0" cy="23379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8586A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53" name="Google Shape;853;p26"/>
                  <p:cNvSpPr txBox="1"/>
                  <p:nvPr/>
                </p:nvSpPr>
                <p:spPr>
                  <a:xfrm>
                    <a:off x="341050" y="2595950"/>
                    <a:ext cx="834300" cy="261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2026</a:t>
                    </a:r>
                    <a:endParaRPr b="1" sz="17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854" name="Google Shape;854;p26"/>
                <p:cNvSpPr/>
                <p:nvPr/>
              </p:nvSpPr>
              <p:spPr>
                <a:xfrm rot="5400000">
                  <a:off x="204950" y="4798775"/>
                  <a:ext cx="172500" cy="172500"/>
                </a:xfrm>
                <a:prstGeom prst="pie">
                  <a:avLst>
                    <a:gd fmla="val 5350790" name="adj1"/>
                    <a:gd fmla="val 16200000" name="adj2"/>
                  </a:avLst>
                </a:prstGeom>
                <a:solidFill>
                  <a:srgbClr val="6265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55" name="Google Shape;855;p26"/>
              <p:cNvGrpSpPr/>
              <p:nvPr/>
            </p:nvGrpSpPr>
            <p:grpSpPr>
              <a:xfrm>
                <a:off x="2198252" y="2937785"/>
                <a:ext cx="1325404" cy="729629"/>
                <a:chOff x="5023942" y="1207161"/>
                <a:chExt cx="1325404" cy="729629"/>
              </a:xfrm>
            </p:grpSpPr>
            <p:sp>
              <p:nvSpPr>
                <p:cNvPr id="856" name="Google Shape;856;p26"/>
                <p:cNvSpPr txBox="1"/>
                <p:nvPr/>
              </p:nvSpPr>
              <p:spPr>
                <a:xfrm>
                  <a:off x="5023942" y="1207161"/>
                  <a:ext cx="13254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D39C95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Initial Research</a:t>
                  </a:r>
                  <a:endParaRPr b="1" sz="1200">
                    <a:solidFill>
                      <a:srgbClr val="D39C95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857" name="Google Shape;857;p26"/>
                <p:cNvSpPr txBox="1"/>
                <p:nvPr/>
              </p:nvSpPr>
              <p:spPr>
                <a:xfrm>
                  <a:off x="5023947" y="1479590"/>
                  <a:ext cx="13254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858" name="Google Shape;858;p26"/>
            <p:cNvGrpSpPr/>
            <p:nvPr/>
          </p:nvGrpSpPr>
          <p:grpSpPr>
            <a:xfrm>
              <a:off x="3829041" y="1671074"/>
              <a:ext cx="1528469" cy="2529825"/>
              <a:chOff x="3781894" y="1671074"/>
              <a:chExt cx="1528469" cy="2529825"/>
            </a:xfrm>
          </p:grpSpPr>
          <p:grpSp>
            <p:nvGrpSpPr>
              <p:cNvPr id="859" name="Google Shape;859;p26"/>
              <p:cNvGrpSpPr/>
              <p:nvPr/>
            </p:nvGrpSpPr>
            <p:grpSpPr>
              <a:xfrm>
                <a:off x="3781894" y="1671074"/>
                <a:ext cx="1007625" cy="2529825"/>
                <a:chOff x="204950" y="2441450"/>
                <a:chExt cx="1007625" cy="2529825"/>
              </a:xfrm>
            </p:grpSpPr>
            <p:grpSp>
              <p:nvGrpSpPr>
                <p:cNvPr id="860" name="Google Shape;860;p26"/>
                <p:cNvGrpSpPr/>
                <p:nvPr/>
              </p:nvGrpSpPr>
              <p:grpSpPr>
                <a:xfrm>
                  <a:off x="291200" y="2441450"/>
                  <a:ext cx="921375" cy="2401600"/>
                  <a:chOff x="291200" y="2441450"/>
                  <a:chExt cx="921375" cy="2401600"/>
                </a:xfrm>
              </p:grpSpPr>
              <p:sp>
                <p:nvSpPr>
                  <p:cNvPr id="861" name="Google Shape;861;p26"/>
                  <p:cNvSpPr/>
                  <p:nvPr/>
                </p:nvSpPr>
                <p:spPr>
                  <a:xfrm>
                    <a:off x="299975" y="2441450"/>
                    <a:ext cx="912600" cy="570600"/>
                  </a:xfrm>
                  <a:prstGeom prst="wave">
                    <a:avLst>
                      <a:gd fmla="val 11299" name="adj1"/>
                      <a:gd fmla="val 0" name="adj2"/>
                    </a:avLst>
                  </a:prstGeom>
                  <a:gradFill>
                    <a:gsLst>
                      <a:gs pos="0">
                        <a:srgbClr val="9B83BD"/>
                      </a:gs>
                      <a:gs pos="100000">
                        <a:srgbClr val="76479C"/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862" name="Google Shape;862;p26"/>
                  <p:cNvCxnSpPr/>
                  <p:nvPr/>
                </p:nvCxnSpPr>
                <p:spPr>
                  <a:xfrm>
                    <a:off x="291200" y="2505150"/>
                    <a:ext cx="0" cy="23379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8586A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63" name="Google Shape;863;p26"/>
                  <p:cNvSpPr txBox="1"/>
                  <p:nvPr/>
                </p:nvSpPr>
                <p:spPr>
                  <a:xfrm>
                    <a:off x="341050" y="2595950"/>
                    <a:ext cx="834300" cy="261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2027</a:t>
                    </a:r>
                    <a:endParaRPr b="1" sz="17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864" name="Google Shape;864;p26"/>
                <p:cNvSpPr/>
                <p:nvPr/>
              </p:nvSpPr>
              <p:spPr>
                <a:xfrm rot="5400000">
                  <a:off x="204950" y="4798775"/>
                  <a:ext cx="172500" cy="172500"/>
                </a:xfrm>
                <a:prstGeom prst="pie">
                  <a:avLst>
                    <a:gd fmla="val 5350790" name="adj1"/>
                    <a:gd fmla="val 16200000" name="adj2"/>
                  </a:avLst>
                </a:prstGeom>
                <a:solidFill>
                  <a:srgbClr val="6265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65" name="Google Shape;865;p26"/>
              <p:cNvSpPr txBox="1"/>
              <p:nvPr/>
            </p:nvSpPr>
            <p:spPr>
              <a:xfrm>
                <a:off x="3984963" y="2769738"/>
                <a:ext cx="1325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9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6" name="Google Shape;866;p26"/>
              <p:cNvSpPr txBox="1"/>
              <p:nvPr/>
            </p:nvSpPr>
            <p:spPr>
              <a:xfrm>
                <a:off x="3984948" y="2490978"/>
                <a:ext cx="1325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Development </a:t>
                </a:r>
                <a:endParaRPr b="1" sz="1200">
                  <a:solidFill>
                    <a:srgbClr val="7E54A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867" name="Google Shape;867;p26"/>
            <p:cNvGrpSpPr/>
            <p:nvPr/>
          </p:nvGrpSpPr>
          <p:grpSpPr>
            <a:xfrm>
              <a:off x="5602894" y="1249623"/>
              <a:ext cx="1528469" cy="2529825"/>
              <a:chOff x="5579322" y="1249623"/>
              <a:chExt cx="1528469" cy="2529825"/>
            </a:xfrm>
          </p:grpSpPr>
          <p:grpSp>
            <p:nvGrpSpPr>
              <p:cNvPr id="868" name="Google Shape;868;p26"/>
              <p:cNvGrpSpPr/>
              <p:nvPr/>
            </p:nvGrpSpPr>
            <p:grpSpPr>
              <a:xfrm>
                <a:off x="5579322" y="1249623"/>
                <a:ext cx="1007625" cy="2529825"/>
                <a:chOff x="204950" y="2441450"/>
                <a:chExt cx="1007625" cy="2529825"/>
              </a:xfrm>
            </p:grpSpPr>
            <p:grpSp>
              <p:nvGrpSpPr>
                <p:cNvPr id="869" name="Google Shape;869;p26"/>
                <p:cNvGrpSpPr/>
                <p:nvPr/>
              </p:nvGrpSpPr>
              <p:grpSpPr>
                <a:xfrm>
                  <a:off x="291200" y="2441450"/>
                  <a:ext cx="921375" cy="2401600"/>
                  <a:chOff x="291200" y="2441450"/>
                  <a:chExt cx="921375" cy="2401600"/>
                </a:xfrm>
              </p:grpSpPr>
              <p:sp>
                <p:nvSpPr>
                  <p:cNvPr id="870" name="Google Shape;870;p26"/>
                  <p:cNvSpPr/>
                  <p:nvPr/>
                </p:nvSpPr>
                <p:spPr>
                  <a:xfrm>
                    <a:off x="299975" y="2441450"/>
                    <a:ext cx="912600" cy="570600"/>
                  </a:xfrm>
                  <a:prstGeom prst="wave">
                    <a:avLst>
                      <a:gd fmla="val 11299" name="adj1"/>
                      <a:gd fmla="val 0" name="adj2"/>
                    </a:avLst>
                  </a:prstGeom>
                  <a:gradFill>
                    <a:gsLst>
                      <a:gs pos="0">
                        <a:srgbClr val="BBCEEB"/>
                      </a:gs>
                      <a:gs pos="100000">
                        <a:srgbClr val="8BACDD"/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871" name="Google Shape;871;p26"/>
                  <p:cNvCxnSpPr/>
                  <p:nvPr/>
                </p:nvCxnSpPr>
                <p:spPr>
                  <a:xfrm>
                    <a:off x="291200" y="2505150"/>
                    <a:ext cx="0" cy="23379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8586A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72" name="Google Shape;872;p26"/>
                  <p:cNvSpPr txBox="1"/>
                  <p:nvPr/>
                </p:nvSpPr>
                <p:spPr>
                  <a:xfrm>
                    <a:off x="341050" y="2595950"/>
                    <a:ext cx="834300" cy="261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2028</a:t>
                    </a:r>
                    <a:endParaRPr b="1" sz="17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873" name="Google Shape;873;p26"/>
                <p:cNvSpPr/>
                <p:nvPr/>
              </p:nvSpPr>
              <p:spPr>
                <a:xfrm rot="5400000">
                  <a:off x="204950" y="4798775"/>
                  <a:ext cx="172500" cy="172500"/>
                </a:xfrm>
                <a:prstGeom prst="pie">
                  <a:avLst>
                    <a:gd fmla="val 5350790" name="adj1"/>
                    <a:gd fmla="val 16200000" name="adj2"/>
                  </a:avLst>
                </a:prstGeom>
                <a:solidFill>
                  <a:srgbClr val="6265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74" name="Google Shape;874;p26"/>
              <p:cNvSpPr txBox="1"/>
              <p:nvPr/>
            </p:nvSpPr>
            <p:spPr>
              <a:xfrm>
                <a:off x="5782391" y="2348287"/>
                <a:ext cx="1325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9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75" name="Google Shape;875;p26"/>
              <p:cNvSpPr txBox="1"/>
              <p:nvPr/>
            </p:nvSpPr>
            <p:spPr>
              <a:xfrm>
                <a:off x="5782376" y="2069527"/>
                <a:ext cx="1325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8BACD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Feedback</a:t>
                </a:r>
                <a:endParaRPr b="1" sz="1200">
                  <a:solidFill>
                    <a:srgbClr val="8BACD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876" name="Google Shape;876;p26"/>
            <p:cNvGrpSpPr/>
            <p:nvPr/>
          </p:nvGrpSpPr>
          <p:grpSpPr>
            <a:xfrm>
              <a:off x="7376747" y="827598"/>
              <a:ext cx="1528469" cy="2529825"/>
              <a:chOff x="7376747" y="827598"/>
              <a:chExt cx="1528469" cy="2529825"/>
            </a:xfrm>
          </p:grpSpPr>
          <p:grpSp>
            <p:nvGrpSpPr>
              <p:cNvPr id="877" name="Google Shape;877;p26"/>
              <p:cNvGrpSpPr/>
              <p:nvPr/>
            </p:nvGrpSpPr>
            <p:grpSpPr>
              <a:xfrm>
                <a:off x="7376747" y="827598"/>
                <a:ext cx="1007625" cy="2529825"/>
                <a:chOff x="204950" y="2441450"/>
                <a:chExt cx="1007625" cy="2529825"/>
              </a:xfrm>
            </p:grpSpPr>
            <p:grpSp>
              <p:nvGrpSpPr>
                <p:cNvPr id="878" name="Google Shape;878;p26"/>
                <p:cNvGrpSpPr/>
                <p:nvPr/>
              </p:nvGrpSpPr>
              <p:grpSpPr>
                <a:xfrm>
                  <a:off x="291200" y="2441450"/>
                  <a:ext cx="921375" cy="2401600"/>
                  <a:chOff x="291200" y="2441450"/>
                  <a:chExt cx="921375" cy="2401600"/>
                </a:xfrm>
              </p:grpSpPr>
              <p:sp>
                <p:nvSpPr>
                  <p:cNvPr id="879" name="Google Shape;879;p26"/>
                  <p:cNvSpPr/>
                  <p:nvPr/>
                </p:nvSpPr>
                <p:spPr>
                  <a:xfrm>
                    <a:off x="299975" y="2441450"/>
                    <a:ext cx="912600" cy="570600"/>
                  </a:xfrm>
                  <a:prstGeom prst="wave">
                    <a:avLst>
                      <a:gd fmla="val 11299" name="adj1"/>
                      <a:gd fmla="val 0" name="adj2"/>
                    </a:avLst>
                  </a:prstGeom>
                  <a:gradFill>
                    <a:gsLst>
                      <a:gs pos="0">
                        <a:srgbClr val="D1A2B0"/>
                      </a:gs>
                      <a:gs pos="100000">
                        <a:srgbClr val="9D3E59"/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880" name="Google Shape;880;p26"/>
                  <p:cNvCxnSpPr/>
                  <p:nvPr/>
                </p:nvCxnSpPr>
                <p:spPr>
                  <a:xfrm>
                    <a:off x="291200" y="2505150"/>
                    <a:ext cx="0" cy="23379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8586A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81" name="Google Shape;881;p26"/>
                  <p:cNvSpPr txBox="1"/>
                  <p:nvPr/>
                </p:nvSpPr>
                <p:spPr>
                  <a:xfrm>
                    <a:off x="341050" y="2595950"/>
                    <a:ext cx="834300" cy="261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7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2029</a:t>
                    </a:r>
                    <a:endParaRPr b="1" sz="17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882" name="Google Shape;882;p26"/>
                <p:cNvSpPr/>
                <p:nvPr/>
              </p:nvSpPr>
              <p:spPr>
                <a:xfrm rot="5400000">
                  <a:off x="204950" y="4798775"/>
                  <a:ext cx="172500" cy="172500"/>
                </a:xfrm>
                <a:prstGeom prst="pie">
                  <a:avLst>
                    <a:gd fmla="val 5350790" name="adj1"/>
                    <a:gd fmla="val 16200000" name="adj2"/>
                  </a:avLst>
                </a:prstGeom>
                <a:solidFill>
                  <a:srgbClr val="62658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83" name="Google Shape;883;p26"/>
              <p:cNvSpPr txBox="1"/>
              <p:nvPr/>
            </p:nvSpPr>
            <p:spPr>
              <a:xfrm>
                <a:off x="7579816" y="1926262"/>
                <a:ext cx="1325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9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84" name="Google Shape;884;p26"/>
              <p:cNvSpPr txBox="1"/>
              <p:nvPr/>
            </p:nvSpPr>
            <p:spPr>
              <a:xfrm>
                <a:off x="7579801" y="1647502"/>
                <a:ext cx="1325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A34A6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Launch</a:t>
                </a:r>
                <a:endParaRPr b="1" sz="1200">
                  <a:solidFill>
                    <a:srgbClr val="A34A6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27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890" name="Google Shape;890;p27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891" name="Google Shape;891;p27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92" name="Google Shape;892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3" name="Google Shape;893;p27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894" name="Google Shape;894;p27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895" name="Google Shape;895;p27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96" name="Google Shape;896;p27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97" name="Google Shape;897;p27"/>
          <p:cNvGrpSpPr/>
          <p:nvPr/>
        </p:nvGrpSpPr>
        <p:grpSpPr>
          <a:xfrm>
            <a:off x="518272" y="1327525"/>
            <a:ext cx="1396408" cy="3416787"/>
            <a:chOff x="518272" y="1327525"/>
            <a:chExt cx="1396408" cy="3416787"/>
          </a:xfrm>
        </p:grpSpPr>
        <p:grpSp>
          <p:nvGrpSpPr>
            <p:cNvPr id="898" name="Google Shape;898;p27"/>
            <p:cNvGrpSpPr/>
            <p:nvPr/>
          </p:nvGrpSpPr>
          <p:grpSpPr>
            <a:xfrm>
              <a:off x="788968" y="2615454"/>
              <a:ext cx="862800" cy="862800"/>
              <a:chOff x="788968" y="2615454"/>
              <a:chExt cx="862800" cy="862800"/>
            </a:xfrm>
          </p:grpSpPr>
          <p:sp>
            <p:nvSpPr>
              <p:cNvPr id="899" name="Google Shape;899;p27"/>
              <p:cNvSpPr/>
              <p:nvPr/>
            </p:nvSpPr>
            <p:spPr>
              <a:xfrm>
                <a:off x="788968" y="2615454"/>
                <a:ext cx="862800" cy="8628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27"/>
              <p:cNvSpPr txBox="1"/>
              <p:nvPr/>
            </p:nvSpPr>
            <p:spPr>
              <a:xfrm>
                <a:off x="796918" y="2800554"/>
                <a:ext cx="8469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2025</a:t>
                </a:r>
                <a:endParaRPr b="1" sz="2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901" name="Google Shape;901;p27"/>
            <p:cNvGrpSpPr/>
            <p:nvPr/>
          </p:nvGrpSpPr>
          <p:grpSpPr>
            <a:xfrm>
              <a:off x="518272" y="1327525"/>
              <a:ext cx="1396408" cy="1185800"/>
              <a:chOff x="518272" y="1327525"/>
              <a:chExt cx="1396408" cy="1185800"/>
            </a:xfrm>
          </p:grpSpPr>
          <p:grpSp>
            <p:nvGrpSpPr>
              <p:cNvPr id="902" name="Google Shape;902;p27"/>
              <p:cNvGrpSpPr/>
              <p:nvPr/>
            </p:nvGrpSpPr>
            <p:grpSpPr>
              <a:xfrm>
                <a:off x="518272" y="1327525"/>
                <a:ext cx="1396408" cy="721660"/>
                <a:chOff x="5023954" y="1205381"/>
                <a:chExt cx="1461902" cy="721660"/>
              </a:xfrm>
            </p:grpSpPr>
            <p:sp>
              <p:nvSpPr>
                <p:cNvPr id="903" name="Google Shape;903;p27"/>
                <p:cNvSpPr txBox="1"/>
                <p:nvPr/>
              </p:nvSpPr>
              <p:spPr>
                <a:xfrm>
                  <a:off x="5023956" y="1205381"/>
                  <a:ext cx="146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04" name="Google Shape;904;p27"/>
                <p:cNvSpPr txBox="1"/>
                <p:nvPr/>
              </p:nvSpPr>
              <p:spPr>
                <a:xfrm>
                  <a:off x="5023954" y="1469841"/>
                  <a:ext cx="14619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905" name="Google Shape;905;p27"/>
              <p:cNvCxnSpPr/>
              <p:nvPr/>
            </p:nvCxnSpPr>
            <p:spPr>
              <a:xfrm>
                <a:off x="1216476" y="2112225"/>
                <a:ext cx="0" cy="401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906" name="Google Shape;90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77002" y="4187549"/>
              <a:ext cx="486730" cy="5567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7" name="Google Shape;907;p27"/>
          <p:cNvGrpSpPr/>
          <p:nvPr/>
        </p:nvGrpSpPr>
        <p:grpSpPr>
          <a:xfrm>
            <a:off x="3876372" y="1327525"/>
            <a:ext cx="1396408" cy="3420289"/>
            <a:chOff x="3876372" y="1327525"/>
            <a:chExt cx="1396408" cy="3420289"/>
          </a:xfrm>
        </p:grpSpPr>
        <p:pic>
          <p:nvPicPr>
            <p:cNvPr id="908" name="Google Shape;908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92684" y="4184047"/>
              <a:ext cx="563767" cy="5637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9" name="Google Shape;909;p27"/>
            <p:cNvGrpSpPr/>
            <p:nvPr/>
          </p:nvGrpSpPr>
          <p:grpSpPr>
            <a:xfrm>
              <a:off x="3876372" y="1327525"/>
              <a:ext cx="1396408" cy="2150729"/>
              <a:chOff x="3876372" y="1327525"/>
              <a:chExt cx="1396408" cy="2150729"/>
            </a:xfrm>
          </p:grpSpPr>
          <p:grpSp>
            <p:nvGrpSpPr>
              <p:cNvPr id="910" name="Google Shape;910;p27"/>
              <p:cNvGrpSpPr/>
              <p:nvPr/>
            </p:nvGrpSpPr>
            <p:grpSpPr>
              <a:xfrm>
                <a:off x="4143168" y="2615454"/>
                <a:ext cx="862800" cy="862800"/>
                <a:chOff x="788968" y="2615454"/>
                <a:chExt cx="862800" cy="862800"/>
              </a:xfrm>
            </p:grpSpPr>
            <p:sp>
              <p:nvSpPr>
                <p:cNvPr id="911" name="Google Shape;911;p27"/>
                <p:cNvSpPr/>
                <p:nvPr/>
              </p:nvSpPr>
              <p:spPr>
                <a:xfrm>
                  <a:off x="788968" y="2615454"/>
                  <a:ext cx="862800" cy="862800"/>
                </a:xfrm>
                <a:prstGeom prst="ellipse">
                  <a:avLst/>
                </a:prstGeom>
                <a:gradFill>
                  <a:gsLst>
                    <a:gs pos="0">
                      <a:srgbClr val="9B83BD"/>
                    </a:gs>
                    <a:gs pos="100000">
                      <a:srgbClr val="76479C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27"/>
                <p:cNvSpPr txBox="1"/>
                <p:nvPr/>
              </p:nvSpPr>
              <p:spPr>
                <a:xfrm>
                  <a:off x="796918" y="2800554"/>
                  <a:ext cx="846900" cy="492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0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2027</a:t>
                  </a:r>
                  <a:endParaRPr b="1" sz="2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913" name="Google Shape;913;p27"/>
              <p:cNvGrpSpPr/>
              <p:nvPr/>
            </p:nvGrpSpPr>
            <p:grpSpPr>
              <a:xfrm>
                <a:off x="3876372" y="1327525"/>
                <a:ext cx="1396408" cy="1185800"/>
                <a:chOff x="3876372" y="1327525"/>
                <a:chExt cx="1396408" cy="1185800"/>
              </a:xfrm>
            </p:grpSpPr>
            <p:grpSp>
              <p:nvGrpSpPr>
                <p:cNvPr id="914" name="Google Shape;914;p27"/>
                <p:cNvGrpSpPr/>
                <p:nvPr/>
              </p:nvGrpSpPr>
              <p:grpSpPr>
                <a:xfrm>
                  <a:off x="3876372" y="1327525"/>
                  <a:ext cx="1396408" cy="721660"/>
                  <a:chOff x="5023954" y="1205381"/>
                  <a:chExt cx="1461902" cy="721660"/>
                </a:xfrm>
              </p:grpSpPr>
              <p:sp>
                <p:nvSpPr>
                  <p:cNvPr id="915" name="Google Shape;915;p27"/>
                  <p:cNvSpPr txBox="1"/>
                  <p:nvPr/>
                </p:nvSpPr>
                <p:spPr>
                  <a:xfrm>
                    <a:off x="5023956" y="1205381"/>
                    <a:ext cx="14619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12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916" name="Google Shape;916;p27"/>
                  <p:cNvSpPr txBox="1"/>
                  <p:nvPr/>
                </p:nvSpPr>
                <p:spPr>
                  <a:xfrm>
                    <a:off x="5023954" y="1469841"/>
                    <a:ext cx="14619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cxnSp>
              <p:nvCxnSpPr>
                <p:cNvPr id="917" name="Google Shape;917;p27"/>
                <p:cNvCxnSpPr/>
                <p:nvPr/>
              </p:nvCxnSpPr>
              <p:spPr>
                <a:xfrm>
                  <a:off x="4574576" y="2112225"/>
                  <a:ext cx="0" cy="401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918" name="Google Shape;918;p27"/>
          <p:cNvGrpSpPr/>
          <p:nvPr/>
        </p:nvGrpSpPr>
        <p:grpSpPr>
          <a:xfrm>
            <a:off x="7234422" y="1327525"/>
            <a:ext cx="1396408" cy="3427292"/>
            <a:chOff x="7234422" y="1327525"/>
            <a:chExt cx="1396408" cy="3427292"/>
          </a:xfrm>
        </p:grpSpPr>
        <p:grpSp>
          <p:nvGrpSpPr>
            <p:cNvPr id="919" name="Google Shape;919;p27"/>
            <p:cNvGrpSpPr/>
            <p:nvPr/>
          </p:nvGrpSpPr>
          <p:grpSpPr>
            <a:xfrm>
              <a:off x="7501217" y="2615454"/>
              <a:ext cx="862800" cy="862800"/>
              <a:chOff x="788968" y="2615454"/>
              <a:chExt cx="862800" cy="862800"/>
            </a:xfrm>
          </p:grpSpPr>
          <p:sp>
            <p:nvSpPr>
              <p:cNvPr id="920" name="Google Shape;920;p27"/>
              <p:cNvSpPr/>
              <p:nvPr/>
            </p:nvSpPr>
            <p:spPr>
              <a:xfrm>
                <a:off x="788968" y="2615454"/>
                <a:ext cx="862800" cy="862800"/>
              </a:xfrm>
              <a:prstGeom prst="ellipse">
                <a:avLst/>
              </a:prstGeom>
              <a:gradFill>
                <a:gsLst>
                  <a:gs pos="0">
                    <a:srgbClr val="D1A2B0"/>
                  </a:gs>
                  <a:gs pos="100000">
                    <a:srgbClr val="9D3E59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27"/>
              <p:cNvSpPr txBox="1"/>
              <p:nvPr/>
            </p:nvSpPr>
            <p:spPr>
              <a:xfrm>
                <a:off x="796918" y="2800554"/>
                <a:ext cx="8469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2029</a:t>
                </a:r>
                <a:endParaRPr b="1" sz="2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922" name="Google Shape;922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717265" y="4177044"/>
              <a:ext cx="430704" cy="5777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3" name="Google Shape;923;p27"/>
            <p:cNvGrpSpPr/>
            <p:nvPr/>
          </p:nvGrpSpPr>
          <p:grpSpPr>
            <a:xfrm>
              <a:off x="7234422" y="1327525"/>
              <a:ext cx="1396408" cy="1185800"/>
              <a:chOff x="518272" y="1327525"/>
              <a:chExt cx="1396408" cy="1185800"/>
            </a:xfrm>
          </p:grpSpPr>
          <p:grpSp>
            <p:nvGrpSpPr>
              <p:cNvPr id="924" name="Google Shape;924;p27"/>
              <p:cNvGrpSpPr/>
              <p:nvPr/>
            </p:nvGrpSpPr>
            <p:grpSpPr>
              <a:xfrm>
                <a:off x="518272" y="1327525"/>
                <a:ext cx="1396408" cy="721660"/>
                <a:chOff x="5023954" y="1205381"/>
                <a:chExt cx="1461902" cy="721660"/>
              </a:xfrm>
            </p:grpSpPr>
            <p:sp>
              <p:nvSpPr>
                <p:cNvPr id="925" name="Google Shape;925;p27"/>
                <p:cNvSpPr txBox="1"/>
                <p:nvPr/>
              </p:nvSpPr>
              <p:spPr>
                <a:xfrm>
                  <a:off x="5023956" y="1205381"/>
                  <a:ext cx="146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Launch</a:t>
                  </a:r>
                  <a:endParaRPr b="1" sz="12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26" name="Google Shape;926;p27"/>
                <p:cNvSpPr txBox="1"/>
                <p:nvPr/>
              </p:nvSpPr>
              <p:spPr>
                <a:xfrm>
                  <a:off x="5023954" y="1469841"/>
                  <a:ext cx="14619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927" name="Google Shape;927;p27"/>
              <p:cNvCxnSpPr/>
              <p:nvPr/>
            </p:nvCxnSpPr>
            <p:spPr>
              <a:xfrm>
                <a:off x="1216476" y="2112225"/>
                <a:ext cx="0" cy="401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28" name="Google Shape;928;p27"/>
          <p:cNvGrpSpPr/>
          <p:nvPr/>
        </p:nvGrpSpPr>
        <p:grpSpPr>
          <a:xfrm>
            <a:off x="2197347" y="1327520"/>
            <a:ext cx="1396408" cy="3392889"/>
            <a:chOff x="2197347" y="1327520"/>
            <a:chExt cx="1396408" cy="3392889"/>
          </a:xfrm>
        </p:grpSpPr>
        <p:grpSp>
          <p:nvGrpSpPr>
            <p:cNvPr id="929" name="Google Shape;929;p27"/>
            <p:cNvGrpSpPr/>
            <p:nvPr/>
          </p:nvGrpSpPr>
          <p:grpSpPr>
            <a:xfrm>
              <a:off x="2464093" y="2615454"/>
              <a:ext cx="862800" cy="862800"/>
              <a:chOff x="788968" y="2615454"/>
              <a:chExt cx="862800" cy="862800"/>
            </a:xfrm>
          </p:grpSpPr>
          <p:sp>
            <p:nvSpPr>
              <p:cNvPr id="930" name="Google Shape;930;p27"/>
              <p:cNvSpPr/>
              <p:nvPr/>
            </p:nvSpPr>
            <p:spPr>
              <a:xfrm>
                <a:off x="788968" y="2615454"/>
                <a:ext cx="862800" cy="862800"/>
              </a:xfrm>
              <a:prstGeom prst="ellipse">
                <a:avLst/>
              </a:prstGeom>
              <a:gradFill>
                <a:gsLst>
                  <a:gs pos="0">
                    <a:srgbClr val="F5DABB"/>
                  </a:gs>
                  <a:gs pos="100000">
                    <a:srgbClr val="B56472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7"/>
              <p:cNvSpPr txBox="1"/>
              <p:nvPr/>
            </p:nvSpPr>
            <p:spPr>
              <a:xfrm>
                <a:off x="796918" y="2800554"/>
                <a:ext cx="8469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2026</a:t>
                </a:r>
                <a:endParaRPr b="1" sz="2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932" name="Google Shape;932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39872" y="1327520"/>
              <a:ext cx="511242" cy="570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33" name="Google Shape;933;p27"/>
            <p:cNvGrpSpPr/>
            <p:nvPr/>
          </p:nvGrpSpPr>
          <p:grpSpPr>
            <a:xfrm>
              <a:off x="2197347" y="3597649"/>
              <a:ext cx="1396408" cy="1122760"/>
              <a:chOff x="518272" y="926425"/>
              <a:chExt cx="1396408" cy="1122760"/>
            </a:xfrm>
          </p:grpSpPr>
          <p:grpSp>
            <p:nvGrpSpPr>
              <p:cNvPr id="934" name="Google Shape;934;p27"/>
              <p:cNvGrpSpPr/>
              <p:nvPr/>
            </p:nvGrpSpPr>
            <p:grpSpPr>
              <a:xfrm>
                <a:off x="518272" y="1327525"/>
                <a:ext cx="1396408" cy="721660"/>
                <a:chOff x="5023954" y="1205381"/>
                <a:chExt cx="1461902" cy="721660"/>
              </a:xfrm>
            </p:grpSpPr>
            <p:sp>
              <p:nvSpPr>
                <p:cNvPr id="935" name="Google Shape;935;p27"/>
                <p:cNvSpPr txBox="1"/>
                <p:nvPr/>
              </p:nvSpPr>
              <p:spPr>
                <a:xfrm>
                  <a:off x="5023956" y="1205381"/>
                  <a:ext cx="146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Initial Research</a:t>
                  </a:r>
                  <a:endParaRPr b="1" sz="1200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36" name="Google Shape;936;p27"/>
                <p:cNvSpPr txBox="1"/>
                <p:nvPr/>
              </p:nvSpPr>
              <p:spPr>
                <a:xfrm>
                  <a:off x="5023954" y="1469841"/>
                  <a:ext cx="14619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937" name="Google Shape;937;p27"/>
              <p:cNvCxnSpPr/>
              <p:nvPr/>
            </p:nvCxnSpPr>
            <p:spPr>
              <a:xfrm>
                <a:off x="1216476" y="926425"/>
                <a:ext cx="0" cy="308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38" name="Google Shape;938;p27"/>
          <p:cNvGrpSpPr/>
          <p:nvPr/>
        </p:nvGrpSpPr>
        <p:grpSpPr>
          <a:xfrm>
            <a:off x="5588659" y="1327520"/>
            <a:ext cx="1396408" cy="3392889"/>
            <a:chOff x="5588659" y="1327520"/>
            <a:chExt cx="1396408" cy="3392889"/>
          </a:xfrm>
        </p:grpSpPr>
        <p:grpSp>
          <p:nvGrpSpPr>
            <p:cNvPr id="939" name="Google Shape;939;p27"/>
            <p:cNvGrpSpPr/>
            <p:nvPr/>
          </p:nvGrpSpPr>
          <p:grpSpPr>
            <a:xfrm>
              <a:off x="5822143" y="2615454"/>
              <a:ext cx="862800" cy="862800"/>
              <a:chOff x="788968" y="2615454"/>
              <a:chExt cx="862800" cy="862800"/>
            </a:xfrm>
          </p:grpSpPr>
          <p:sp>
            <p:nvSpPr>
              <p:cNvPr id="940" name="Google Shape;940;p27"/>
              <p:cNvSpPr/>
              <p:nvPr/>
            </p:nvSpPr>
            <p:spPr>
              <a:xfrm>
                <a:off x="788968" y="2615454"/>
                <a:ext cx="862800" cy="8628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8BACDD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7"/>
              <p:cNvSpPr txBox="1"/>
              <p:nvPr/>
            </p:nvSpPr>
            <p:spPr>
              <a:xfrm>
                <a:off x="796918" y="2800554"/>
                <a:ext cx="8469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2028</a:t>
                </a:r>
                <a:endParaRPr b="1" sz="2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942" name="Google Shape;942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36643" y="1327520"/>
              <a:ext cx="633800" cy="570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3" name="Google Shape;943;p27"/>
            <p:cNvGrpSpPr/>
            <p:nvPr/>
          </p:nvGrpSpPr>
          <p:grpSpPr>
            <a:xfrm>
              <a:off x="5588659" y="3597649"/>
              <a:ext cx="1396408" cy="1122760"/>
              <a:chOff x="518272" y="926425"/>
              <a:chExt cx="1396408" cy="1122760"/>
            </a:xfrm>
          </p:grpSpPr>
          <p:grpSp>
            <p:nvGrpSpPr>
              <p:cNvPr id="944" name="Google Shape;944;p27"/>
              <p:cNvGrpSpPr/>
              <p:nvPr/>
            </p:nvGrpSpPr>
            <p:grpSpPr>
              <a:xfrm>
                <a:off x="518272" y="1327525"/>
                <a:ext cx="1396408" cy="721660"/>
                <a:chOff x="5023954" y="1205381"/>
                <a:chExt cx="1461902" cy="721660"/>
              </a:xfrm>
            </p:grpSpPr>
            <p:sp>
              <p:nvSpPr>
                <p:cNvPr id="945" name="Google Shape;945;p27"/>
                <p:cNvSpPr txBox="1"/>
                <p:nvPr/>
              </p:nvSpPr>
              <p:spPr>
                <a:xfrm>
                  <a:off x="5023956" y="1205381"/>
                  <a:ext cx="1461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8BACDD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Feedback</a:t>
                  </a:r>
                  <a:endParaRPr b="1" sz="1200">
                    <a:solidFill>
                      <a:srgbClr val="8BACDD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46" name="Google Shape;946;p27"/>
                <p:cNvSpPr txBox="1"/>
                <p:nvPr/>
              </p:nvSpPr>
              <p:spPr>
                <a:xfrm>
                  <a:off x="5023954" y="1469841"/>
                  <a:ext cx="14619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947" name="Google Shape;947;p27"/>
              <p:cNvCxnSpPr/>
              <p:nvPr/>
            </p:nvCxnSpPr>
            <p:spPr>
              <a:xfrm>
                <a:off x="1216476" y="926425"/>
                <a:ext cx="0" cy="314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48" name="Google Shape;948;p27"/>
          <p:cNvGrpSpPr/>
          <p:nvPr/>
        </p:nvGrpSpPr>
        <p:grpSpPr>
          <a:xfrm>
            <a:off x="375275" y="2080200"/>
            <a:ext cx="8398492" cy="1932630"/>
            <a:chOff x="375275" y="2080200"/>
            <a:chExt cx="8398492" cy="1932630"/>
          </a:xfrm>
        </p:grpSpPr>
        <p:sp>
          <p:nvSpPr>
            <p:cNvPr id="949" name="Google Shape;949;p27"/>
            <p:cNvSpPr/>
            <p:nvPr/>
          </p:nvSpPr>
          <p:spPr>
            <a:xfrm rot="5400000">
              <a:off x="303875" y="2151600"/>
              <a:ext cx="1825200" cy="1682400"/>
            </a:xfrm>
            <a:prstGeom prst="arc">
              <a:avLst>
                <a:gd fmla="val 16410394" name="adj1"/>
                <a:gd fmla="val 5179803" name="adj2"/>
              </a:avLst>
            </a:prstGeom>
            <a:noFill/>
            <a:ln cap="flat" cmpd="sng" w="228600">
              <a:solidFill>
                <a:srgbClr val="6D62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 flipH="1" rot="5400000">
              <a:off x="1982956" y="2259030"/>
              <a:ext cx="1825200" cy="1682400"/>
            </a:xfrm>
            <a:prstGeom prst="arc">
              <a:avLst>
                <a:gd fmla="val 16410394" name="adj1"/>
                <a:gd fmla="val 5179803" name="adj2"/>
              </a:avLst>
            </a:prstGeom>
            <a:noFill/>
            <a:ln cap="flat" cmpd="sng" w="228600">
              <a:solidFill>
                <a:srgbClr val="E1B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 rot="5400000">
              <a:off x="3661917" y="2151600"/>
              <a:ext cx="1825200" cy="1682400"/>
            </a:xfrm>
            <a:prstGeom prst="arc">
              <a:avLst>
                <a:gd fmla="val 16410394" name="adj1"/>
                <a:gd fmla="val 5179803" name="adj2"/>
              </a:avLst>
            </a:prstGeom>
            <a:noFill/>
            <a:ln cap="flat" cmpd="sng" w="228600">
              <a:solidFill>
                <a:srgbClr val="7E54A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 flipH="1" rot="5400000">
              <a:off x="5340998" y="2259030"/>
              <a:ext cx="1825200" cy="1682400"/>
            </a:xfrm>
            <a:prstGeom prst="arc">
              <a:avLst>
                <a:gd fmla="val 16410394" name="adj1"/>
                <a:gd fmla="val 5179803" name="adj2"/>
              </a:avLst>
            </a:prstGeom>
            <a:noFill/>
            <a:ln cap="flat" cmpd="sng" w="228600">
              <a:solidFill>
                <a:srgbClr val="8BAC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 rot="5400000">
              <a:off x="7019967" y="2151600"/>
              <a:ext cx="1825200" cy="1682400"/>
            </a:xfrm>
            <a:prstGeom prst="arc">
              <a:avLst>
                <a:gd fmla="val 16410394" name="adj1"/>
                <a:gd fmla="val 5179803" name="adj2"/>
              </a:avLst>
            </a:prstGeom>
            <a:noFill/>
            <a:ln cap="flat" cmpd="sng" w="228600">
              <a:solidFill>
                <a:srgbClr val="C387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28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959" name="Google Shape;959;p28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960" name="Google Shape;960;p28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61" name="Google Shape;961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62" name="Google Shape;962;p28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963" name="Google Shape;963;p28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964" name="Google Shape;964;p28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65" name="Google Shape;965;p28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966" name="Google Shape;966;p28"/>
          <p:cNvGrpSpPr/>
          <p:nvPr/>
        </p:nvGrpSpPr>
        <p:grpSpPr>
          <a:xfrm>
            <a:off x="210518" y="1051742"/>
            <a:ext cx="2451832" cy="2016300"/>
            <a:chOff x="210518" y="1051742"/>
            <a:chExt cx="2451832" cy="2016300"/>
          </a:xfrm>
        </p:grpSpPr>
        <p:sp>
          <p:nvSpPr>
            <p:cNvPr id="967" name="Google Shape;967;p28"/>
            <p:cNvSpPr txBox="1"/>
            <p:nvPr/>
          </p:nvSpPr>
          <p:spPr>
            <a:xfrm>
              <a:off x="210518" y="1051742"/>
              <a:ext cx="1217700" cy="20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100">
                  <a:solidFill>
                    <a:srgbClr val="6D62AB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b="1" sz="13100">
                <a:solidFill>
                  <a:srgbClr val="6D62A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68" name="Google Shape;968;p28"/>
            <p:cNvGrpSpPr/>
            <p:nvPr/>
          </p:nvGrpSpPr>
          <p:grpSpPr>
            <a:xfrm>
              <a:off x="979050" y="1247299"/>
              <a:ext cx="1683300" cy="1683300"/>
              <a:chOff x="979050" y="1247299"/>
              <a:chExt cx="1683300" cy="1683300"/>
            </a:xfrm>
          </p:grpSpPr>
          <p:sp>
            <p:nvSpPr>
              <p:cNvPr id="969" name="Google Shape;969;p28"/>
              <p:cNvSpPr/>
              <p:nvPr/>
            </p:nvSpPr>
            <p:spPr>
              <a:xfrm>
                <a:off x="979050" y="1247299"/>
                <a:ext cx="1683300" cy="1683300"/>
              </a:xfrm>
              <a:prstGeom prst="arc">
                <a:avLst>
                  <a:gd fmla="val 12926310" name="adj1"/>
                  <a:gd fmla="val 8657690" name="adj2"/>
                </a:avLst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28"/>
              <p:cNvSpPr/>
              <p:nvPr/>
            </p:nvSpPr>
            <p:spPr>
              <a:xfrm>
                <a:off x="1065825" y="1537025"/>
                <a:ext cx="129900" cy="129900"/>
              </a:xfrm>
              <a:prstGeom prst="ellipse">
                <a:avLst/>
              </a:prstGeom>
              <a:solidFill>
                <a:srgbClr val="6354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8"/>
              <p:cNvSpPr/>
              <p:nvPr/>
            </p:nvSpPr>
            <p:spPr>
              <a:xfrm>
                <a:off x="1065825" y="2506800"/>
                <a:ext cx="129900" cy="129900"/>
              </a:xfrm>
              <a:prstGeom prst="ellipse">
                <a:avLst/>
              </a:prstGeom>
              <a:solidFill>
                <a:srgbClr val="6354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72" name="Google Shape;972;p28"/>
              <p:cNvGrpSpPr/>
              <p:nvPr/>
            </p:nvGrpSpPr>
            <p:grpSpPr>
              <a:xfrm>
                <a:off x="1181975" y="1411475"/>
                <a:ext cx="1277700" cy="1216700"/>
                <a:chOff x="1181975" y="1411475"/>
                <a:chExt cx="1277700" cy="1216700"/>
              </a:xfrm>
            </p:grpSpPr>
            <p:pic>
              <p:nvPicPr>
                <p:cNvPr id="973" name="Google Shape;973;p2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580287" y="1411475"/>
                  <a:ext cx="481075" cy="546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74" name="Google Shape;974;p28"/>
                <p:cNvSpPr txBox="1"/>
                <p:nvPr/>
              </p:nvSpPr>
              <p:spPr>
                <a:xfrm>
                  <a:off x="1233725" y="2016525"/>
                  <a:ext cx="1174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75" name="Google Shape;975;p28"/>
                <p:cNvSpPr txBox="1"/>
                <p:nvPr/>
              </p:nvSpPr>
              <p:spPr>
                <a:xfrm>
                  <a:off x="1181975" y="2258875"/>
                  <a:ext cx="12777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8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</p:grpSp>
      <p:grpSp>
        <p:nvGrpSpPr>
          <p:cNvPr id="976" name="Google Shape;976;p28"/>
          <p:cNvGrpSpPr/>
          <p:nvPr/>
        </p:nvGrpSpPr>
        <p:grpSpPr>
          <a:xfrm>
            <a:off x="3166499" y="1051742"/>
            <a:ext cx="2607575" cy="2016300"/>
            <a:chOff x="3166499" y="1051742"/>
            <a:chExt cx="2607575" cy="2016300"/>
          </a:xfrm>
        </p:grpSpPr>
        <p:grpSp>
          <p:nvGrpSpPr>
            <p:cNvPr id="977" name="Google Shape;977;p28"/>
            <p:cNvGrpSpPr/>
            <p:nvPr/>
          </p:nvGrpSpPr>
          <p:grpSpPr>
            <a:xfrm>
              <a:off x="3166499" y="1051742"/>
              <a:ext cx="2607575" cy="2016300"/>
              <a:chOff x="3166499" y="1051742"/>
              <a:chExt cx="2607575" cy="2016300"/>
            </a:xfrm>
          </p:grpSpPr>
          <p:sp>
            <p:nvSpPr>
              <p:cNvPr id="978" name="Google Shape;978;p28"/>
              <p:cNvSpPr txBox="1"/>
              <p:nvPr/>
            </p:nvSpPr>
            <p:spPr>
              <a:xfrm>
                <a:off x="3166499" y="1051742"/>
                <a:ext cx="1217700" cy="201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31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</a:t>
                </a:r>
                <a:endParaRPr b="1" sz="13100">
                  <a:solidFill>
                    <a:srgbClr val="7E54A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979" name="Google Shape;979;p28"/>
              <p:cNvGrpSpPr/>
              <p:nvPr/>
            </p:nvGrpSpPr>
            <p:grpSpPr>
              <a:xfrm>
                <a:off x="4090774" y="1247299"/>
                <a:ext cx="1683300" cy="1683300"/>
                <a:chOff x="979050" y="1247299"/>
                <a:chExt cx="1683300" cy="1683300"/>
              </a:xfrm>
            </p:grpSpPr>
            <p:sp>
              <p:nvSpPr>
                <p:cNvPr id="980" name="Google Shape;980;p28"/>
                <p:cNvSpPr/>
                <p:nvPr/>
              </p:nvSpPr>
              <p:spPr>
                <a:xfrm>
                  <a:off x="979050" y="1247299"/>
                  <a:ext cx="1683300" cy="1683300"/>
                </a:xfrm>
                <a:prstGeom prst="arc">
                  <a:avLst>
                    <a:gd fmla="val 12926310" name="adj1"/>
                    <a:gd fmla="val 8657690" name="adj2"/>
                  </a:avLst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28"/>
                <p:cNvSpPr/>
                <p:nvPr/>
              </p:nvSpPr>
              <p:spPr>
                <a:xfrm>
                  <a:off x="1065825" y="1537025"/>
                  <a:ext cx="129900" cy="129900"/>
                </a:xfrm>
                <a:prstGeom prst="ellipse">
                  <a:avLst/>
                </a:prstGeom>
                <a:solidFill>
                  <a:srgbClr val="7E54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28"/>
                <p:cNvSpPr/>
                <p:nvPr/>
              </p:nvSpPr>
              <p:spPr>
                <a:xfrm>
                  <a:off x="1065825" y="2506800"/>
                  <a:ext cx="129900" cy="129900"/>
                </a:xfrm>
                <a:prstGeom prst="ellipse">
                  <a:avLst/>
                </a:prstGeom>
                <a:solidFill>
                  <a:srgbClr val="7E54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83" name="Google Shape;983;p28"/>
                <p:cNvGrpSpPr/>
                <p:nvPr/>
              </p:nvGrpSpPr>
              <p:grpSpPr>
                <a:xfrm>
                  <a:off x="1181975" y="2016525"/>
                  <a:ext cx="1277700" cy="611650"/>
                  <a:chOff x="1181975" y="2016525"/>
                  <a:chExt cx="1277700" cy="611650"/>
                </a:xfrm>
              </p:grpSpPr>
              <p:sp>
                <p:nvSpPr>
                  <p:cNvPr id="984" name="Google Shape;984;p28"/>
                  <p:cNvSpPr txBox="1"/>
                  <p:nvPr/>
                </p:nvSpPr>
                <p:spPr>
                  <a:xfrm>
                    <a:off x="1233725" y="2016525"/>
                    <a:ext cx="11742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12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985" name="Google Shape;985;p28"/>
                  <p:cNvSpPr txBox="1"/>
                  <p:nvPr/>
                </p:nvSpPr>
                <p:spPr>
                  <a:xfrm>
                    <a:off x="1181975" y="2258875"/>
                    <a:ext cx="12777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pic>
          <p:nvPicPr>
            <p:cNvPr id="986" name="Google Shape;986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66075" y="1429300"/>
              <a:ext cx="532700" cy="53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7" name="Google Shape;987;p28"/>
          <p:cNvGrpSpPr/>
          <p:nvPr/>
        </p:nvGrpSpPr>
        <p:grpSpPr>
          <a:xfrm>
            <a:off x="6157846" y="1051742"/>
            <a:ext cx="2607575" cy="2016300"/>
            <a:chOff x="6157846" y="1051742"/>
            <a:chExt cx="2607575" cy="2016300"/>
          </a:xfrm>
        </p:grpSpPr>
        <p:sp>
          <p:nvSpPr>
            <p:cNvPr id="988" name="Google Shape;988;p28"/>
            <p:cNvSpPr txBox="1"/>
            <p:nvPr/>
          </p:nvSpPr>
          <p:spPr>
            <a:xfrm>
              <a:off x="6157846" y="1051742"/>
              <a:ext cx="1217700" cy="20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100">
                  <a:solidFill>
                    <a:srgbClr val="B56472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b="1" sz="13100">
                <a:solidFill>
                  <a:srgbClr val="B5647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89" name="Google Shape;989;p28"/>
            <p:cNvGrpSpPr/>
            <p:nvPr/>
          </p:nvGrpSpPr>
          <p:grpSpPr>
            <a:xfrm>
              <a:off x="7082121" y="1247299"/>
              <a:ext cx="1683300" cy="1683300"/>
              <a:chOff x="979050" y="1247299"/>
              <a:chExt cx="1683300" cy="16833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979050" y="1247299"/>
                <a:ext cx="1683300" cy="1683300"/>
              </a:xfrm>
              <a:prstGeom prst="arc">
                <a:avLst>
                  <a:gd fmla="val 12926310" name="adj1"/>
                  <a:gd fmla="val 8657690" name="adj2"/>
                </a:avLst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1065825" y="1537025"/>
                <a:ext cx="129900" cy="129900"/>
              </a:xfrm>
              <a:prstGeom prst="ellipse">
                <a:avLst/>
              </a:prstGeom>
              <a:solidFill>
                <a:srgbClr val="B564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1065825" y="2506800"/>
                <a:ext cx="129900" cy="129900"/>
              </a:xfrm>
              <a:prstGeom prst="ellipse">
                <a:avLst/>
              </a:prstGeom>
              <a:solidFill>
                <a:srgbClr val="B564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93" name="Google Shape;993;p28"/>
              <p:cNvGrpSpPr/>
              <p:nvPr/>
            </p:nvGrpSpPr>
            <p:grpSpPr>
              <a:xfrm>
                <a:off x="1181975" y="2016525"/>
                <a:ext cx="1277700" cy="611650"/>
                <a:chOff x="1181975" y="2016525"/>
                <a:chExt cx="1277700" cy="611650"/>
              </a:xfrm>
            </p:grpSpPr>
            <p:sp>
              <p:nvSpPr>
                <p:cNvPr id="994" name="Google Shape;994;p28"/>
                <p:cNvSpPr txBox="1"/>
                <p:nvPr/>
              </p:nvSpPr>
              <p:spPr>
                <a:xfrm>
                  <a:off x="1233725" y="2016525"/>
                  <a:ext cx="11742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Launch</a:t>
                  </a:r>
                  <a:endParaRPr b="1" sz="12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95" name="Google Shape;995;p28"/>
                <p:cNvSpPr txBox="1"/>
                <p:nvPr/>
              </p:nvSpPr>
              <p:spPr>
                <a:xfrm>
                  <a:off x="1181975" y="2258875"/>
                  <a:ext cx="12777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8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pic>
          <p:nvPicPr>
            <p:cNvPr id="996" name="Google Shape;996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712043" y="1394475"/>
              <a:ext cx="423450" cy="567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7" name="Google Shape;997;p28"/>
          <p:cNvGrpSpPr/>
          <p:nvPr/>
        </p:nvGrpSpPr>
        <p:grpSpPr>
          <a:xfrm>
            <a:off x="1657902" y="3030755"/>
            <a:ext cx="2686422" cy="2016300"/>
            <a:chOff x="1657902" y="3030755"/>
            <a:chExt cx="2686422" cy="2016300"/>
          </a:xfrm>
        </p:grpSpPr>
        <p:sp>
          <p:nvSpPr>
            <p:cNvPr id="998" name="Google Shape;998;p28"/>
            <p:cNvSpPr txBox="1"/>
            <p:nvPr/>
          </p:nvSpPr>
          <p:spPr>
            <a:xfrm>
              <a:off x="1657902" y="3030755"/>
              <a:ext cx="1217700" cy="201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100">
                  <a:solidFill>
                    <a:srgbClr val="E1B5A4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1" sz="13100">
                <a:solidFill>
                  <a:srgbClr val="E1B5A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99" name="Google Shape;999;p28"/>
            <p:cNvGrpSpPr/>
            <p:nvPr/>
          </p:nvGrpSpPr>
          <p:grpSpPr>
            <a:xfrm>
              <a:off x="2661025" y="3226312"/>
              <a:ext cx="1683300" cy="1683300"/>
              <a:chOff x="979050" y="1247299"/>
              <a:chExt cx="1683300" cy="1683300"/>
            </a:xfrm>
          </p:grpSpPr>
          <p:sp>
            <p:nvSpPr>
              <p:cNvPr id="1000" name="Google Shape;1000;p28"/>
              <p:cNvSpPr/>
              <p:nvPr/>
            </p:nvSpPr>
            <p:spPr>
              <a:xfrm>
                <a:off x="979050" y="1247299"/>
                <a:ext cx="1683300" cy="1683300"/>
              </a:xfrm>
              <a:prstGeom prst="arc">
                <a:avLst>
                  <a:gd fmla="val 12926310" name="adj1"/>
                  <a:gd fmla="val 8657690" name="adj2"/>
                </a:avLst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1065825" y="1537025"/>
                <a:ext cx="129900" cy="129900"/>
              </a:xfrm>
              <a:prstGeom prst="ellipse">
                <a:avLst/>
              </a:prstGeom>
              <a:solidFill>
                <a:srgbClr val="E1B5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D39C95"/>
                  </a:solidFill>
                </a:endParaRPr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1065825" y="2506800"/>
                <a:ext cx="129900" cy="129900"/>
              </a:xfrm>
              <a:prstGeom prst="ellipse">
                <a:avLst/>
              </a:prstGeom>
              <a:solidFill>
                <a:srgbClr val="E1B5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D39C95"/>
                  </a:solidFill>
                </a:endParaRPr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1155826" y="2016513"/>
                <a:ext cx="1329900" cy="611662"/>
                <a:chOff x="1155826" y="2016513"/>
                <a:chExt cx="1329900" cy="611662"/>
              </a:xfrm>
            </p:grpSpPr>
            <p:sp>
              <p:nvSpPr>
                <p:cNvPr id="1004" name="Google Shape;1004;p28"/>
                <p:cNvSpPr txBox="1"/>
                <p:nvPr/>
              </p:nvSpPr>
              <p:spPr>
                <a:xfrm>
                  <a:off x="1155826" y="2016513"/>
                  <a:ext cx="13299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Initial Research</a:t>
                  </a:r>
                  <a:endParaRPr b="1" sz="1200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005" name="Google Shape;1005;p28"/>
                <p:cNvSpPr txBox="1"/>
                <p:nvPr/>
              </p:nvSpPr>
              <p:spPr>
                <a:xfrm>
                  <a:off x="1181975" y="2258875"/>
                  <a:ext cx="12777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8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pic>
          <p:nvPicPr>
            <p:cNvPr id="1006" name="Google Shape;1006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73862" y="3421075"/>
              <a:ext cx="457625" cy="509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7" name="Google Shape;1007;p28"/>
          <p:cNvGrpSpPr/>
          <p:nvPr/>
        </p:nvGrpSpPr>
        <p:grpSpPr>
          <a:xfrm>
            <a:off x="4743093" y="3030755"/>
            <a:ext cx="2680432" cy="2016300"/>
            <a:chOff x="4743093" y="3030755"/>
            <a:chExt cx="2680432" cy="2016300"/>
          </a:xfrm>
        </p:grpSpPr>
        <p:grpSp>
          <p:nvGrpSpPr>
            <p:cNvPr id="1008" name="Google Shape;1008;p28"/>
            <p:cNvGrpSpPr/>
            <p:nvPr/>
          </p:nvGrpSpPr>
          <p:grpSpPr>
            <a:xfrm>
              <a:off x="4743093" y="3030755"/>
              <a:ext cx="2680432" cy="2016300"/>
              <a:chOff x="1663893" y="3030755"/>
              <a:chExt cx="2680432" cy="2016300"/>
            </a:xfrm>
          </p:grpSpPr>
          <p:sp>
            <p:nvSpPr>
              <p:cNvPr id="1009" name="Google Shape;1009;p28"/>
              <p:cNvSpPr txBox="1"/>
              <p:nvPr/>
            </p:nvSpPr>
            <p:spPr>
              <a:xfrm>
                <a:off x="1663893" y="3030755"/>
                <a:ext cx="1217700" cy="201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3100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 b="1" sz="13100">
                  <a:solidFill>
                    <a:srgbClr val="93B2D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010" name="Google Shape;1010;p28"/>
              <p:cNvGrpSpPr/>
              <p:nvPr/>
            </p:nvGrpSpPr>
            <p:grpSpPr>
              <a:xfrm>
                <a:off x="2661025" y="3226312"/>
                <a:ext cx="1683300" cy="1683300"/>
                <a:chOff x="979050" y="1247299"/>
                <a:chExt cx="1683300" cy="1683300"/>
              </a:xfrm>
            </p:grpSpPr>
            <p:sp>
              <p:nvSpPr>
                <p:cNvPr id="1011" name="Google Shape;1011;p28"/>
                <p:cNvSpPr/>
                <p:nvPr/>
              </p:nvSpPr>
              <p:spPr>
                <a:xfrm>
                  <a:off x="979050" y="1247299"/>
                  <a:ext cx="1683300" cy="1683300"/>
                </a:xfrm>
                <a:prstGeom prst="arc">
                  <a:avLst>
                    <a:gd fmla="val 12926310" name="adj1"/>
                    <a:gd fmla="val 8657690" name="adj2"/>
                  </a:avLst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1065825" y="1537025"/>
                  <a:ext cx="129900" cy="129900"/>
                </a:xfrm>
                <a:prstGeom prst="ellipse">
                  <a:avLst/>
                </a:prstGeom>
                <a:solidFill>
                  <a:srgbClr val="93B2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D39C95"/>
                    </a:solidFill>
                  </a:endParaRPr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1065825" y="2506800"/>
                  <a:ext cx="129900" cy="129900"/>
                </a:xfrm>
                <a:prstGeom prst="ellipse">
                  <a:avLst/>
                </a:prstGeom>
                <a:solidFill>
                  <a:srgbClr val="93B2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D39C95"/>
                    </a:solidFill>
                  </a:endParaRPr>
                </a:p>
              </p:txBody>
            </p:sp>
            <p:grpSp>
              <p:nvGrpSpPr>
                <p:cNvPr id="1014" name="Google Shape;1014;p28"/>
                <p:cNvGrpSpPr/>
                <p:nvPr/>
              </p:nvGrpSpPr>
              <p:grpSpPr>
                <a:xfrm>
                  <a:off x="1155826" y="2016513"/>
                  <a:ext cx="1329900" cy="611662"/>
                  <a:chOff x="1155826" y="2016513"/>
                  <a:chExt cx="1329900" cy="611662"/>
                </a:xfrm>
              </p:grpSpPr>
              <p:sp>
                <p:nvSpPr>
                  <p:cNvPr id="1015" name="Google Shape;1015;p28"/>
                  <p:cNvSpPr txBox="1"/>
                  <p:nvPr/>
                </p:nvSpPr>
                <p:spPr>
                  <a:xfrm>
                    <a:off x="1155826" y="2016513"/>
                    <a:ext cx="13299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93B2D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Feedback</a:t>
                    </a:r>
                    <a:endParaRPr b="1" sz="1200">
                      <a:solidFill>
                        <a:srgbClr val="93B2DF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016" name="Google Shape;1016;p28"/>
                  <p:cNvSpPr txBox="1"/>
                  <p:nvPr/>
                </p:nvSpPr>
                <p:spPr>
                  <a:xfrm>
                    <a:off x="1181975" y="2258875"/>
                    <a:ext cx="12777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pic>
          <p:nvPicPr>
            <p:cNvPr id="1017" name="Google Shape;1017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313150" y="3454720"/>
              <a:ext cx="532700" cy="4794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9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1023" name="Google Shape;1023;p29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1024" name="Google Shape;1024;p29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25" name="Google Shape;1025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6" name="Google Shape;1026;p29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1027" name="Google Shape;1027;p29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1028" name="Google Shape;1028;p29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29" name="Google Shape;1029;p29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1030" name="Google Shape;1030;p29"/>
          <p:cNvCxnSpPr/>
          <p:nvPr/>
        </p:nvCxnSpPr>
        <p:spPr>
          <a:xfrm>
            <a:off x="198350" y="4409725"/>
            <a:ext cx="8697000" cy="0"/>
          </a:xfrm>
          <a:prstGeom prst="straightConnector1">
            <a:avLst/>
          </a:prstGeom>
          <a:noFill/>
          <a:ln cap="flat" cmpd="sng" w="28575">
            <a:solidFill>
              <a:srgbClr val="DEE4F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31" name="Google Shape;1031;p29"/>
          <p:cNvGrpSpPr/>
          <p:nvPr/>
        </p:nvGrpSpPr>
        <p:grpSpPr>
          <a:xfrm>
            <a:off x="221873" y="1707537"/>
            <a:ext cx="2079650" cy="3203476"/>
            <a:chOff x="221873" y="1707537"/>
            <a:chExt cx="2079650" cy="3203476"/>
          </a:xfrm>
        </p:grpSpPr>
        <p:sp>
          <p:nvSpPr>
            <p:cNvPr id="1032" name="Google Shape;1032;p29"/>
            <p:cNvSpPr/>
            <p:nvPr/>
          </p:nvSpPr>
          <p:spPr>
            <a:xfrm>
              <a:off x="380768" y="1707537"/>
              <a:ext cx="862800" cy="862800"/>
            </a:xfrm>
            <a:prstGeom prst="ellipse">
              <a:avLst/>
            </a:prstGeom>
            <a:gradFill>
              <a:gsLst>
                <a:gs pos="0">
                  <a:srgbClr val="BBCEEB"/>
                </a:gs>
                <a:gs pos="100000">
                  <a:srgbClr val="6354A3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3" name="Google Shape;1033;p29"/>
            <p:cNvGrpSpPr/>
            <p:nvPr/>
          </p:nvGrpSpPr>
          <p:grpSpPr>
            <a:xfrm>
              <a:off x="905023" y="2798534"/>
              <a:ext cx="1396500" cy="991291"/>
              <a:chOff x="905023" y="2798534"/>
              <a:chExt cx="1396500" cy="991291"/>
            </a:xfrm>
          </p:grpSpPr>
          <p:sp>
            <p:nvSpPr>
              <p:cNvPr id="1034" name="Google Shape;1034;p29"/>
              <p:cNvSpPr txBox="1"/>
              <p:nvPr/>
            </p:nvSpPr>
            <p:spPr>
              <a:xfrm>
                <a:off x="905023" y="2798534"/>
                <a:ext cx="1396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Project Kickoff</a:t>
                </a:r>
                <a:endParaRPr b="1" sz="1200">
                  <a:solidFill>
                    <a:srgbClr val="6D62AB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5" name="Google Shape;1035;p29"/>
              <p:cNvSpPr txBox="1"/>
              <p:nvPr/>
            </p:nvSpPr>
            <p:spPr>
              <a:xfrm>
                <a:off x="905023" y="3104925"/>
                <a:ext cx="11805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36" name="Google Shape;1036;p29"/>
            <p:cNvGrpSpPr/>
            <p:nvPr/>
          </p:nvGrpSpPr>
          <p:grpSpPr>
            <a:xfrm>
              <a:off x="388718" y="1833592"/>
              <a:ext cx="846900" cy="610691"/>
              <a:chOff x="388718" y="1809076"/>
              <a:chExt cx="846900" cy="610691"/>
            </a:xfrm>
          </p:grpSpPr>
          <p:sp>
            <p:nvSpPr>
              <p:cNvPr id="1037" name="Google Shape;1037;p29"/>
              <p:cNvSpPr txBox="1"/>
              <p:nvPr/>
            </p:nvSpPr>
            <p:spPr>
              <a:xfrm>
                <a:off x="388718" y="1809076"/>
                <a:ext cx="8469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01</a:t>
                </a:r>
                <a:endParaRPr b="1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8" name="Google Shape;1038;p29"/>
              <p:cNvSpPr txBox="1"/>
              <p:nvPr/>
            </p:nvSpPr>
            <p:spPr>
              <a:xfrm>
                <a:off x="388718" y="2250567"/>
                <a:ext cx="846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STAGE</a:t>
                </a:r>
                <a:endParaRPr b="1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039" name="Google Shape;1039;p29"/>
            <p:cNvCxnSpPr>
              <a:stCxn id="1032" idx="4"/>
            </p:cNvCxnSpPr>
            <p:nvPr/>
          </p:nvCxnSpPr>
          <p:spPr>
            <a:xfrm>
              <a:off x="812168" y="2570337"/>
              <a:ext cx="0" cy="18105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40" name="Google Shape;1040;p29"/>
            <p:cNvSpPr/>
            <p:nvPr/>
          </p:nvSpPr>
          <p:spPr>
            <a:xfrm>
              <a:off x="719329" y="4311025"/>
              <a:ext cx="185700" cy="185700"/>
            </a:xfrm>
            <a:prstGeom prst="ellipse">
              <a:avLst/>
            </a:prstGeom>
            <a:gradFill>
              <a:gsLst>
                <a:gs pos="0">
                  <a:srgbClr val="BBCEEB"/>
                </a:gs>
                <a:gs pos="100000">
                  <a:srgbClr val="6354A3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9"/>
            <p:cNvSpPr txBox="1"/>
            <p:nvPr/>
          </p:nvSpPr>
          <p:spPr>
            <a:xfrm>
              <a:off x="221873" y="4557013"/>
              <a:ext cx="1180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rgbClr val="6354A3"/>
                  </a:solidFill>
                  <a:latin typeface="Open Sans"/>
                  <a:ea typeface="Open Sans"/>
                  <a:cs typeface="Open Sans"/>
                  <a:sym typeface="Open Sans"/>
                </a:rPr>
                <a:t>2025</a:t>
              </a:r>
              <a:endParaRPr b="1" sz="2600">
                <a:solidFill>
                  <a:srgbClr val="6354A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42" name="Google Shape;1042;p29"/>
          <p:cNvGrpSpPr/>
          <p:nvPr/>
        </p:nvGrpSpPr>
        <p:grpSpPr>
          <a:xfrm>
            <a:off x="3663645" y="1707537"/>
            <a:ext cx="2079650" cy="3203476"/>
            <a:chOff x="221873" y="1707537"/>
            <a:chExt cx="2079650" cy="3203476"/>
          </a:xfrm>
        </p:grpSpPr>
        <p:sp>
          <p:nvSpPr>
            <p:cNvPr id="1043" name="Google Shape;1043;p29"/>
            <p:cNvSpPr/>
            <p:nvPr/>
          </p:nvSpPr>
          <p:spPr>
            <a:xfrm>
              <a:off x="380768" y="1707537"/>
              <a:ext cx="862800" cy="862800"/>
            </a:xfrm>
            <a:prstGeom prst="ellipse">
              <a:avLst/>
            </a:prstGeom>
            <a:gradFill>
              <a:gsLst>
                <a:gs pos="0">
                  <a:srgbClr val="9B83BD"/>
                </a:gs>
                <a:gs pos="100000">
                  <a:srgbClr val="76479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4" name="Google Shape;1044;p29"/>
            <p:cNvGrpSpPr/>
            <p:nvPr/>
          </p:nvGrpSpPr>
          <p:grpSpPr>
            <a:xfrm>
              <a:off x="905023" y="2798534"/>
              <a:ext cx="1396500" cy="991291"/>
              <a:chOff x="905023" y="2798534"/>
              <a:chExt cx="1396500" cy="991291"/>
            </a:xfrm>
          </p:grpSpPr>
          <p:sp>
            <p:nvSpPr>
              <p:cNvPr id="1045" name="Google Shape;1045;p29"/>
              <p:cNvSpPr txBox="1"/>
              <p:nvPr/>
            </p:nvSpPr>
            <p:spPr>
              <a:xfrm>
                <a:off x="905023" y="2798534"/>
                <a:ext cx="1396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Development</a:t>
                </a:r>
                <a:r>
                  <a:rPr b="1" lang="ru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endParaRPr b="1" sz="1200">
                  <a:solidFill>
                    <a:srgbClr val="6D62AB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46" name="Google Shape;1046;p29"/>
              <p:cNvSpPr txBox="1"/>
              <p:nvPr/>
            </p:nvSpPr>
            <p:spPr>
              <a:xfrm>
                <a:off x="905023" y="3104925"/>
                <a:ext cx="11805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47" name="Google Shape;1047;p29"/>
            <p:cNvGrpSpPr/>
            <p:nvPr/>
          </p:nvGrpSpPr>
          <p:grpSpPr>
            <a:xfrm>
              <a:off x="388718" y="1833592"/>
              <a:ext cx="846900" cy="610691"/>
              <a:chOff x="388718" y="1809076"/>
              <a:chExt cx="846900" cy="610691"/>
            </a:xfrm>
          </p:grpSpPr>
          <p:sp>
            <p:nvSpPr>
              <p:cNvPr id="1048" name="Google Shape;1048;p29"/>
              <p:cNvSpPr txBox="1"/>
              <p:nvPr/>
            </p:nvSpPr>
            <p:spPr>
              <a:xfrm>
                <a:off x="388718" y="1809076"/>
                <a:ext cx="8469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03</a:t>
                </a:r>
                <a:endParaRPr b="1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49" name="Google Shape;1049;p29"/>
              <p:cNvSpPr txBox="1"/>
              <p:nvPr/>
            </p:nvSpPr>
            <p:spPr>
              <a:xfrm>
                <a:off x="388718" y="2250567"/>
                <a:ext cx="846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STAGE</a:t>
                </a:r>
                <a:endParaRPr b="1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050" name="Google Shape;1050;p29"/>
            <p:cNvCxnSpPr>
              <a:stCxn id="1043" idx="4"/>
            </p:cNvCxnSpPr>
            <p:nvPr/>
          </p:nvCxnSpPr>
          <p:spPr>
            <a:xfrm>
              <a:off x="812168" y="2570337"/>
              <a:ext cx="0" cy="18105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1" name="Google Shape;1051;p29"/>
            <p:cNvSpPr/>
            <p:nvPr/>
          </p:nvSpPr>
          <p:spPr>
            <a:xfrm>
              <a:off x="719329" y="4311025"/>
              <a:ext cx="185700" cy="185700"/>
            </a:xfrm>
            <a:prstGeom prst="ellipse">
              <a:avLst/>
            </a:prstGeom>
            <a:gradFill>
              <a:gsLst>
                <a:gs pos="0">
                  <a:srgbClr val="9B83BD"/>
                </a:gs>
                <a:gs pos="100000">
                  <a:srgbClr val="76479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9"/>
            <p:cNvSpPr txBox="1"/>
            <p:nvPr/>
          </p:nvSpPr>
          <p:spPr>
            <a:xfrm>
              <a:off x="221873" y="4557013"/>
              <a:ext cx="1180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rgbClr val="7E54A3"/>
                  </a:solidFill>
                  <a:latin typeface="Open Sans"/>
                  <a:ea typeface="Open Sans"/>
                  <a:cs typeface="Open Sans"/>
                  <a:sym typeface="Open Sans"/>
                </a:rPr>
                <a:t>2027</a:t>
              </a:r>
              <a:endParaRPr b="1" sz="2600">
                <a:solidFill>
                  <a:srgbClr val="7E54A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53" name="Google Shape;1053;p29"/>
          <p:cNvGrpSpPr/>
          <p:nvPr/>
        </p:nvGrpSpPr>
        <p:grpSpPr>
          <a:xfrm>
            <a:off x="7121838" y="1707537"/>
            <a:ext cx="2079650" cy="3203476"/>
            <a:chOff x="221873" y="1707537"/>
            <a:chExt cx="2079650" cy="3203476"/>
          </a:xfrm>
        </p:grpSpPr>
        <p:sp>
          <p:nvSpPr>
            <p:cNvPr id="1054" name="Google Shape;1054;p29"/>
            <p:cNvSpPr/>
            <p:nvPr/>
          </p:nvSpPr>
          <p:spPr>
            <a:xfrm>
              <a:off x="380768" y="1707537"/>
              <a:ext cx="862800" cy="862800"/>
            </a:xfrm>
            <a:prstGeom prst="ellipse">
              <a:avLst/>
            </a:prstGeom>
            <a:gradFill>
              <a:gsLst>
                <a:gs pos="0">
                  <a:srgbClr val="D1A2B0"/>
                </a:gs>
                <a:gs pos="100000">
                  <a:srgbClr val="9D3E59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5" name="Google Shape;1055;p29"/>
            <p:cNvGrpSpPr/>
            <p:nvPr/>
          </p:nvGrpSpPr>
          <p:grpSpPr>
            <a:xfrm>
              <a:off x="905023" y="2798534"/>
              <a:ext cx="1396500" cy="991291"/>
              <a:chOff x="905023" y="2798534"/>
              <a:chExt cx="1396500" cy="991291"/>
            </a:xfrm>
          </p:grpSpPr>
          <p:sp>
            <p:nvSpPr>
              <p:cNvPr id="1056" name="Google Shape;1056;p29"/>
              <p:cNvSpPr txBox="1"/>
              <p:nvPr/>
            </p:nvSpPr>
            <p:spPr>
              <a:xfrm>
                <a:off x="905023" y="2798534"/>
                <a:ext cx="1396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Launch</a:t>
                </a:r>
                <a:endParaRPr b="1" sz="1200">
                  <a:solidFill>
                    <a:srgbClr val="B5647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7" name="Google Shape;1057;p29"/>
              <p:cNvSpPr txBox="1"/>
              <p:nvPr/>
            </p:nvSpPr>
            <p:spPr>
              <a:xfrm>
                <a:off x="905023" y="3104925"/>
                <a:ext cx="11805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58" name="Google Shape;1058;p29"/>
            <p:cNvGrpSpPr/>
            <p:nvPr/>
          </p:nvGrpSpPr>
          <p:grpSpPr>
            <a:xfrm>
              <a:off x="388718" y="1833592"/>
              <a:ext cx="846900" cy="610691"/>
              <a:chOff x="388718" y="1809076"/>
              <a:chExt cx="846900" cy="610691"/>
            </a:xfrm>
          </p:grpSpPr>
          <p:sp>
            <p:nvSpPr>
              <p:cNvPr id="1059" name="Google Shape;1059;p29"/>
              <p:cNvSpPr txBox="1"/>
              <p:nvPr/>
            </p:nvSpPr>
            <p:spPr>
              <a:xfrm>
                <a:off x="388718" y="1809076"/>
                <a:ext cx="8469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2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05</a:t>
                </a:r>
                <a:endParaRPr b="1" sz="3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0" name="Google Shape;1060;p29"/>
              <p:cNvSpPr txBox="1"/>
              <p:nvPr/>
            </p:nvSpPr>
            <p:spPr>
              <a:xfrm>
                <a:off x="388718" y="2250567"/>
                <a:ext cx="846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1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STAGE</a:t>
                </a:r>
                <a:endParaRPr b="1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061" name="Google Shape;1061;p29"/>
            <p:cNvCxnSpPr>
              <a:stCxn id="1054" idx="4"/>
            </p:cNvCxnSpPr>
            <p:nvPr/>
          </p:nvCxnSpPr>
          <p:spPr>
            <a:xfrm>
              <a:off x="812168" y="2570337"/>
              <a:ext cx="0" cy="18105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62" name="Google Shape;1062;p29"/>
            <p:cNvSpPr/>
            <p:nvPr/>
          </p:nvSpPr>
          <p:spPr>
            <a:xfrm>
              <a:off x="719329" y="4311025"/>
              <a:ext cx="185700" cy="185700"/>
            </a:xfrm>
            <a:prstGeom prst="ellipse">
              <a:avLst/>
            </a:prstGeom>
            <a:gradFill>
              <a:gsLst>
                <a:gs pos="0">
                  <a:srgbClr val="D1A2B0"/>
                </a:gs>
                <a:gs pos="100000">
                  <a:srgbClr val="9D3E59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9"/>
            <p:cNvSpPr txBox="1"/>
            <p:nvPr/>
          </p:nvSpPr>
          <p:spPr>
            <a:xfrm>
              <a:off x="221873" y="4557013"/>
              <a:ext cx="1180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300">
                  <a:solidFill>
                    <a:srgbClr val="B56472"/>
                  </a:solidFill>
                  <a:latin typeface="Open Sans"/>
                  <a:ea typeface="Open Sans"/>
                  <a:cs typeface="Open Sans"/>
                  <a:sym typeface="Open Sans"/>
                </a:rPr>
                <a:t>2029</a:t>
              </a:r>
              <a:endParaRPr b="1" sz="2600">
                <a:solidFill>
                  <a:srgbClr val="B5647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64" name="Google Shape;1064;p29"/>
          <p:cNvGrpSpPr/>
          <p:nvPr/>
        </p:nvGrpSpPr>
        <p:grpSpPr>
          <a:xfrm>
            <a:off x="1942759" y="1378104"/>
            <a:ext cx="2079650" cy="3532909"/>
            <a:chOff x="1946236" y="1378104"/>
            <a:chExt cx="2079650" cy="3532909"/>
          </a:xfrm>
        </p:grpSpPr>
        <p:grpSp>
          <p:nvGrpSpPr>
            <p:cNvPr id="1065" name="Google Shape;1065;p29"/>
            <p:cNvGrpSpPr/>
            <p:nvPr/>
          </p:nvGrpSpPr>
          <p:grpSpPr>
            <a:xfrm>
              <a:off x="2629386" y="2469100"/>
              <a:ext cx="1396500" cy="991291"/>
              <a:chOff x="905023" y="2798534"/>
              <a:chExt cx="1396500" cy="991291"/>
            </a:xfrm>
          </p:grpSpPr>
          <p:sp>
            <p:nvSpPr>
              <p:cNvPr id="1066" name="Google Shape;1066;p29"/>
              <p:cNvSpPr txBox="1"/>
              <p:nvPr/>
            </p:nvSpPr>
            <p:spPr>
              <a:xfrm>
                <a:off x="905023" y="2798534"/>
                <a:ext cx="1396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Initial Research</a:t>
                </a:r>
                <a:endParaRPr b="1" sz="1200">
                  <a:solidFill>
                    <a:srgbClr val="E1B5A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7" name="Google Shape;1067;p29"/>
              <p:cNvSpPr txBox="1"/>
              <p:nvPr/>
            </p:nvSpPr>
            <p:spPr>
              <a:xfrm>
                <a:off x="905023" y="3104925"/>
                <a:ext cx="11805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68" name="Google Shape;1068;p29"/>
            <p:cNvGrpSpPr/>
            <p:nvPr/>
          </p:nvGrpSpPr>
          <p:grpSpPr>
            <a:xfrm>
              <a:off x="1946236" y="1378104"/>
              <a:ext cx="1180500" cy="3532909"/>
              <a:chOff x="1946236" y="1378104"/>
              <a:chExt cx="1180500" cy="3532909"/>
            </a:xfrm>
          </p:grpSpPr>
          <p:grpSp>
            <p:nvGrpSpPr>
              <p:cNvPr id="1069" name="Google Shape;1069;p29"/>
              <p:cNvGrpSpPr/>
              <p:nvPr/>
            </p:nvGrpSpPr>
            <p:grpSpPr>
              <a:xfrm>
                <a:off x="2105131" y="1378104"/>
                <a:ext cx="862800" cy="3118621"/>
                <a:chOff x="2105131" y="1378104"/>
                <a:chExt cx="862800" cy="3118621"/>
              </a:xfrm>
            </p:grpSpPr>
            <p:grpSp>
              <p:nvGrpSpPr>
                <p:cNvPr id="1070" name="Google Shape;1070;p29"/>
                <p:cNvGrpSpPr/>
                <p:nvPr/>
              </p:nvGrpSpPr>
              <p:grpSpPr>
                <a:xfrm>
                  <a:off x="2105131" y="1378104"/>
                  <a:ext cx="862800" cy="862800"/>
                  <a:chOff x="2105131" y="1378104"/>
                  <a:chExt cx="862800" cy="862800"/>
                </a:xfrm>
              </p:grpSpPr>
              <p:sp>
                <p:nvSpPr>
                  <p:cNvPr id="1071" name="Google Shape;1071;p29"/>
                  <p:cNvSpPr/>
                  <p:nvPr/>
                </p:nvSpPr>
                <p:spPr>
                  <a:xfrm>
                    <a:off x="2105131" y="1378104"/>
                    <a:ext cx="862800" cy="8628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5DABB"/>
                      </a:gs>
                      <a:gs pos="100000">
                        <a:srgbClr val="B56472"/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072" name="Google Shape;1072;p29"/>
                  <p:cNvGrpSpPr/>
                  <p:nvPr/>
                </p:nvGrpSpPr>
                <p:grpSpPr>
                  <a:xfrm>
                    <a:off x="2113081" y="1504158"/>
                    <a:ext cx="846900" cy="610691"/>
                    <a:chOff x="388718" y="1809076"/>
                    <a:chExt cx="846900" cy="610691"/>
                  </a:xfrm>
                </p:grpSpPr>
                <p:sp>
                  <p:nvSpPr>
                    <p:cNvPr id="1073" name="Google Shape;1073;p29"/>
                    <p:cNvSpPr txBox="1"/>
                    <p:nvPr/>
                  </p:nvSpPr>
                  <p:spPr>
                    <a:xfrm>
                      <a:off x="388718" y="1809076"/>
                      <a:ext cx="846900" cy="492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3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02</a:t>
                      </a:r>
                      <a:endParaRPr b="1" sz="3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sp>
                  <p:nvSpPr>
                    <p:cNvPr id="1074" name="Google Shape;1074;p29"/>
                    <p:cNvSpPr txBox="1"/>
                    <p:nvPr/>
                  </p:nvSpPr>
                  <p:spPr>
                    <a:xfrm>
                      <a:off x="388718" y="2250567"/>
                      <a:ext cx="846900" cy="169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STAGE</a:t>
                      </a:r>
                      <a:endParaRPr b="1" sz="11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p:txBody>
                </p:sp>
              </p:grpSp>
            </p:grpSp>
            <p:cxnSp>
              <p:nvCxnSpPr>
                <p:cNvPr id="1075" name="Google Shape;1075;p29"/>
                <p:cNvCxnSpPr>
                  <a:stCxn id="1071" idx="4"/>
                  <a:endCxn id="1076" idx="0"/>
                </p:cNvCxnSpPr>
                <p:nvPr/>
              </p:nvCxnSpPr>
              <p:spPr>
                <a:xfrm>
                  <a:off x="2536531" y="2240904"/>
                  <a:ext cx="0" cy="2070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76" name="Google Shape;1076;p29"/>
                <p:cNvSpPr/>
                <p:nvPr/>
              </p:nvSpPr>
              <p:spPr>
                <a:xfrm>
                  <a:off x="2443692" y="4311025"/>
                  <a:ext cx="185700" cy="185700"/>
                </a:xfrm>
                <a:prstGeom prst="ellipse">
                  <a:avLst/>
                </a:prstGeom>
                <a:gradFill>
                  <a:gsLst>
                    <a:gs pos="0">
                      <a:srgbClr val="F5DABB"/>
                    </a:gs>
                    <a:gs pos="100000">
                      <a:srgbClr val="B5647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77" name="Google Shape;1077;p29"/>
              <p:cNvSpPr txBox="1"/>
              <p:nvPr/>
            </p:nvSpPr>
            <p:spPr>
              <a:xfrm>
                <a:off x="1946236" y="4557013"/>
                <a:ext cx="1180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300">
                    <a:solidFill>
                      <a:srgbClr val="D39C95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2026</a:t>
                </a:r>
                <a:endParaRPr b="1" sz="2600">
                  <a:solidFill>
                    <a:srgbClr val="D39C95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078" name="Google Shape;1078;p29"/>
          <p:cNvGrpSpPr/>
          <p:nvPr/>
        </p:nvGrpSpPr>
        <p:grpSpPr>
          <a:xfrm>
            <a:off x="5384531" y="1378104"/>
            <a:ext cx="2096071" cy="3532909"/>
            <a:chOff x="5394940" y="1378104"/>
            <a:chExt cx="2096071" cy="3532909"/>
          </a:xfrm>
        </p:grpSpPr>
        <p:grpSp>
          <p:nvGrpSpPr>
            <p:cNvPr id="1079" name="Google Shape;1079;p29"/>
            <p:cNvGrpSpPr/>
            <p:nvPr/>
          </p:nvGrpSpPr>
          <p:grpSpPr>
            <a:xfrm>
              <a:off x="5394940" y="1378104"/>
              <a:ext cx="1180500" cy="3532909"/>
              <a:chOff x="1946236" y="1378104"/>
              <a:chExt cx="1180500" cy="3532909"/>
            </a:xfrm>
          </p:grpSpPr>
          <p:grpSp>
            <p:nvGrpSpPr>
              <p:cNvPr id="1080" name="Google Shape;1080;p29"/>
              <p:cNvGrpSpPr/>
              <p:nvPr/>
            </p:nvGrpSpPr>
            <p:grpSpPr>
              <a:xfrm>
                <a:off x="2105131" y="1378104"/>
                <a:ext cx="862800" cy="3118621"/>
                <a:chOff x="2105131" y="1378104"/>
                <a:chExt cx="862800" cy="3118621"/>
              </a:xfrm>
            </p:grpSpPr>
            <p:grpSp>
              <p:nvGrpSpPr>
                <p:cNvPr id="1081" name="Google Shape;1081;p29"/>
                <p:cNvGrpSpPr/>
                <p:nvPr/>
              </p:nvGrpSpPr>
              <p:grpSpPr>
                <a:xfrm>
                  <a:off x="2105131" y="1378104"/>
                  <a:ext cx="862800" cy="862800"/>
                  <a:chOff x="2105131" y="1378104"/>
                  <a:chExt cx="862800" cy="862800"/>
                </a:xfrm>
              </p:grpSpPr>
              <p:sp>
                <p:nvSpPr>
                  <p:cNvPr id="1082" name="Google Shape;1082;p29"/>
                  <p:cNvSpPr/>
                  <p:nvPr/>
                </p:nvSpPr>
                <p:spPr>
                  <a:xfrm>
                    <a:off x="2105131" y="1378104"/>
                    <a:ext cx="862800" cy="8628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BBCEEB"/>
                      </a:gs>
                      <a:gs pos="100000">
                        <a:srgbClr val="8BACDD"/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083" name="Google Shape;1083;p29"/>
                  <p:cNvGrpSpPr/>
                  <p:nvPr/>
                </p:nvGrpSpPr>
                <p:grpSpPr>
                  <a:xfrm>
                    <a:off x="2113081" y="1504158"/>
                    <a:ext cx="846900" cy="610691"/>
                    <a:chOff x="388718" y="1809076"/>
                    <a:chExt cx="846900" cy="610691"/>
                  </a:xfrm>
                </p:grpSpPr>
                <p:sp>
                  <p:nvSpPr>
                    <p:cNvPr id="1084" name="Google Shape;1084;p29"/>
                    <p:cNvSpPr txBox="1"/>
                    <p:nvPr/>
                  </p:nvSpPr>
                  <p:spPr>
                    <a:xfrm>
                      <a:off x="388718" y="1809076"/>
                      <a:ext cx="846900" cy="492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3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04</a:t>
                      </a:r>
                      <a:endParaRPr b="1" sz="35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sp>
                  <p:nvSpPr>
                    <p:cNvPr id="1085" name="Google Shape;1085;p29"/>
                    <p:cNvSpPr txBox="1"/>
                    <p:nvPr/>
                  </p:nvSpPr>
                  <p:spPr>
                    <a:xfrm>
                      <a:off x="388718" y="2250567"/>
                      <a:ext cx="846900" cy="169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1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STAGE</a:t>
                      </a:r>
                      <a:endParaRPr b="1" sz="11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p:txBody>
                </p:sp>
              </p:grpSp>
            </p:grpSp>
            <p:cxnSp>
              <p:nvCxnSpPr>
                <p:cNvPr id="1086" name="Google Shape;1086;p29"/>
                <p:cNvCxnSpPr>
                  <a:stCxn id="1082" idx="4"/>
                  <a:endCxn id="1087" idx="0"/>
                </p:cNvCxnSpPr>
                <p:nvPr/>
              </p:nvCxnSpPr>
              <p:spPr>
                <a:xfrm>
                  <a:off x="2536531" y="2240904"/>
                  <a:ext cx="0" cy="2070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087" name="Google Shape;1087;p29"/>
                <p:cNvSpPr/>
                <p:nvPr/>
              </p:nvSpPr>
              <p:spPr>
                <a:xfrm>
                  <a:off x="2443692" y="4311025"/>
                  <a:ext cx="185700" cy="185700"/>
                </a:xfrm>
                <a:prstGeom prst="ellipse">
                  <a:avLst/>
                </a:prstGeom>
                <a:gradFill>
                  <a:gsLst>
                    <a:gs pos="0">
                      <a:srgbClr val="BBCEEB"/>
                    </a:gs>
                    <a:gs pos="100000">
                      <a:srgbClr val="8BACDD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88" name="Google Shape;1088;p29"/>
              <p:cNvSpPr txBox="1"/>
              <p:nvPr/>
            </p:nvSpPr>
            <p:spPr>
              <a:xfrm>
                <a:off x="1946236" y="4557013"/>
                <a:ext cx="1180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300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2028</a:t>
                </a:r>
                <a:endParaRPr b="1" sz="2600">
                  <a:solidFill>
                    <a:srgbClr val="93B2D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89" name="Google Shape;1089;p29"/>
            <p:cNvGrpSpPr/>
            <p:nvPr/>
          </p:nvGrpSpPr>
          <p:grpSpPr>
            <a:xfrm>
              <a:off x="6094511" y="2469100"/>
              <a:ext cx="1396500" cy="991291"/>
              <a:chOff x="905023" y="2798534"/>
              <a:chExt cx="1396500" cy="991291"/>
            </a:xfrm>
          </p:grpSpPr>
          <p:sp>
            <p:nvSpPr>
              <p:cNvPr id="1090" name="Google Shape;1090;p29"/>
              <p:cNvSpPr txBox="1"/>
              <p:nvPr/>
            </p:nvSpPr>
            <p:spPr>
              <a:xfrm>
                <a:off x="905023" y="2798534"/>
                <a:ext cx="1396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Feedback</a:t>
                </a:r>
                <a:endParaRPr b="1" sz="1200">
                  <a:solidFill>
                    <a:srgbClr val="93B2D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1" name="Google Shape;1091;p29"/>
              <p:cNvSpPr txBox="1"/>
              <p:nvPr/>
            </p:nvSpPr>
            <p:spPr>
              <a:xfrm>
                <a:off x="905023" y="3104925"/>
                <a:ext cx="1180500" cy="6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30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1097" name="Google Shape;1097;p30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99" name="Google Shape;1099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00" name="Google Shape;1100;p30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1101" name="Google Shape;1101;p30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1102" name="Google Shape;1102;p30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03" name="Google Shape;1103;p30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1104" name="Google Shape;1104;p30"/>
          <p:cNvCxnSpPr>
            <a:stCxn id="1105" idx="3"/>
          </p:cNvCxnSpPr>
          <p:nvPr/>
        </p:nvCxnSpPr>
        <p:spPr>
          <a:xfrm>
            <a:off x="1263675" y="2921528"/>
            <a:ext cx="7546200" cy="0"/>
          </a:xfrm>
          <a:prstGeom prst="straightConnector1">
            <a:avLst/>
          </a:prstGeom>
          <a:noFill/>
          <a:ln cap="flat" cmpd="sng" w="19050">
            <a:solidFill>
              <a:srgbClr val="DEE4F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06" name="Google Shape;1106;p30"/>
          <p:cNvGrpSpPr/>
          <p:nvPr/>
        </p:nvGrpSpPr>
        <p:grpSpPr>
          <a:xfrm>
            <a:off x="253925" y="1375433"/>
            <a:ext cx="2104874" cy="1740045"/>
            <a:chOff x="253925" y="1375433"/>
            <a:chExt cx="2104874" cy="1740045"/>
          </a:xfrm>
        </p:grpSpPr>
        <p:cxnSp>
          <p:nvCxnSpPr>
            <p:cNvPr id="1107" name="Google Shape;1107;p30"/>
            <p:cNvCxnSpPr/>
            <p:nvPr/>
          </p:nvCxnSpPr>
          <p:spPr>
            <a:xfrm flipH="1">
              <a:off x="801225" y="1407578"/>
              <a:ext cx="3000" cy="13908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1108" name="Google Shape;1108;p30"/>
            <p:cNvGrpSpPr/>
            <p:nvPr/>
          </p:nvGrpSpPr>
          <p:grpSpPr>
            <a:xfrm>
              <a:off x="253925" y="2727578"/>
              <a:ext cx="1094700" cy="387900"/>
              <a:chOff x="253925" y="2727578"/>
              <a:chExt cx="1094700" cy="387900"/>
            </a:xfrm>
          </p:grpSpPr>
          <p:sp>
            <p:nvSpPr>
              <p:cNvPr id="1109" name="Google Shape;1109;p30"/>
              <p:cNvSpPr/>
              <p:nvPr/>
            </p:nvSpPr>
            <p:spPr>
              <a:xfrm>
                <a:off x="253925" y="2727578"/>
                <a:ext cx="1094700" cy="387900"/>
              </a:xfrm>
              <a:prstGeom prst="roundRect">
                <a:avLst>
                  <a:gd fmla="val 22010" name="adj"/>
                </a:avLst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0"/>
              <p:cNvSpPr txBox="1"/>
              <p:nvPr/>
            </p:nvSpPr>
            <p:spPr>
              <a:xfrm>
                <a:off x="338775" y="2798378"/>
                <a:ext cx="924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Q1</a:t>
                </a:r>
                <a:endParaRPr b="1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962297" y="1375433"/>
              <a:ext cx="1396503" cy="1227296"/>
              <a:chOff x="962297" y="1375433"/>
              <a:chExt cx="1396503" cy="1227296"/>
            </a:xfrm>
          </p:grpSpPr>
          <p:grpSp>
            <p:nvGrpSpPr>
              <p:cNvPr id="1111" name="Google Shape;1111;p30"/>
              <p:cNvGrpSpPr/>
              <p:nvPr/>
            </p:nvGrpSpPr>
            <p:grpSpPr>
              <a:xfrm>
                <a:off x="962299" y="1375433"/>
                <a:ext cx="1396500" cy="774364"/>
                <a:chOff x="905023" y="2798534"/>
                <a:chExt cx="1396500" cy="774364"/>
              </a:xfrm>
            </p:grpSpPr>
            <p:sp>
              <p:nvSpPr>
                <p:cNvPr id="1112" name="Google Shape;1112;p30"/>
                <p:cNvSpPr txBox="1"/>
                <p:nvPr/>
              </p:nvSpPr>
              <p:spPr>
                <a:xfrm>
                  <a:off x="905023" y="2798534"/>
                  <a:ext cx="13965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13" name="Google Shape;1113;p30"/>
                <p:cNvSpPr txBox="1"/>
                <p:nvPr/>
              </p:nvSpPr>
              <p:spPr>
                <a:xfrm>
                  <a:off x="905023" y="3074298"/>
                  <a:ext cx="1180500" cy="49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1114" name="Google Shape;1114;p3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297" y="2282971"/>
                <a:ext cx="282731" cy="3197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15" name="Google Shape;1115;p30"/>
          <p:cNvGrpSpPr/>
          <p:nvPr/>
        </p:nvGrpSpPr>
        <p:grpSpPr>
          <a:xfrm>
            <a:off x="3495575" y="1375433"/>
            <a:ext cx="2104874" cy="1740045"/>
            <a:chOff x="3495575" y="1375433"/>
            <a:chExt cx="2104874" cy="1740045"/>
          </a:xfrm>
        </p:grpSpPr>
        <p:cxnSp>
          <p:nvCxnSpPr>
            <p:cNvPr id="1116" name="Google Shape;1116;p30"/>
            <p:cNvCxnSpPr/>
            <p:nvPr/>
          </p:nvCxnSpPr>
          <p:spPr>
            <a:xfrm flipH="1">
              <a:off x="4042875" y="1407578"/>
              <a:ext cx="3000" cy="13908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1117" name="Google Shape;1117;p30"/>
            <p:cNvGrpSpPr/>
            <p:nvPr/>
          </p:nvGrpSpPr>
          <p:grpSpPr>
            <a:xfrm>
              <a:off x="3495575" y="2727578"/>
              <a:ext cx="1094700" cy="387900"/>
              <a:chOff x="253925" y="2727578"/>
              <a:chExt cx="1094700" cy="387900"/>
            </a:xfrm>
          </p:grpSpPr>
          <p:sp>
            <p:nvSpPr>
              <p:cNvPr id="1118" name="Google Shape;1118;p30"/>
              <p:cNvSpPr/>
              <p:nvPr/>
            </p:nvSpPr>
            <p:spPr>
              <a:xfrm>
                <a:off x="253925" y="2727578"/>
                <a:ext cx="1094700" cy="387900"/>
              </a:xfrm>
              <a:prstGeom prst="roundRect">
                <a:avLst>
                  <a:gd fmla="val 22010" name="adj"/>
                </a:avLst>
              </a:prstGeom>
              <a:gradFill>
                <a:gsLst>
                  <a:gs pos="0">
                    <a:srgbClr val="9B83BD"/>
                  </a:gs>
                  <a:gs pos="100000">
                    <a:srgbClr val="76479C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0"/>
              <p:cNvSpPr txBox="1"/>
              <p:nvPr/>
            </p:nvSpPr>
            <p:spPr>
              <a:xfrm>
                <a:off x="338775" y="2798378"/>
                <a:ext cx="924900" cy="246300"/>
              </a:xfrm>
              <a:prstGeom prst="rect">
                <a:avLst/>
              </a:prstGeom>
              <a:gradFill>
                <a:gsLst>
                  <a:gs pos="0">
                    <a:srgbClr val="9B83BD"/>
                  </a:gs>
                  <a:gs pos="100000">
                    <a:srgbClr val="76479C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Q3</a:t>
                </a:r>
                <a:endParaRPr b="1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20" name="Google Shape;1120;p30"/>
            <p:cNvGrpSpPr/>
            <p:nvPr/>
          </p:nvGrpSpPr>
          <p:grpSpPr>
            <a:xfrm>
              <a:off x="4203949" y="1375433"/>
              <a:ext cx="1396500" cy="1225517"/>
              <a:chOff x="4203949" y="1375433"/>
              <a:chExt cx="1396500" cy="1225517"/>
            </a:xfrm>
          </p:grpSpPr>
          <p:grpSp>
            <p:nvGrpSpPr>
              <p:cNvPr id="1121" name="Google Shape;1121;p30"/>
              <p:cNvGrpSpPr/>
              <p:nvPr/>
            </p:nvGrpSpPr>
            <p:grpSpPr>
              <a:xfrm>
                <a:off x="4203949" y="1375433"/>
                <a:ext cx="1396500" cy="789247"/>
                <a:chOff x="905023" y="2798534"/>
                <a:chExt cx="1396500" cy="789247"/>
              </a:xfrm>
            </p:grpSpPr>
            <p:sp>
              <p:nvSpPr>
                <p:cNvPr id="1122" name="Google Shape;1122;p30"/>
                <p:cNvSpPr txBox="1"/>
                <p:nvPr/>
              </p:nvSpPr>
              <p:spPr>
                <a:xfrm>
                  <a:off x="905023" y="2798534"/>
                  <a:ext cx="13965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Development</a:t>
                  </a:r>
                  <a:r>
                    <a:rPr b="1" lang="ru" sz="12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 </a:t>
                  </a:r>
                  <a:endParaRPr b="1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23" name="Google Shape;1123;p30"/>
                <p:cNvSpPr txBox="1"/>
                <p:nvPr/>
              </p:nvSpPr>
              <p:spPr>
                <a:xfrm>
                  <a:off x="905023" y="3089181"/>
                  <a:ext cx="1180500" cy="49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1124" name="Google Shape;1124;p3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03949" y="2274625"/>
                <a:ext cx="322768" cy="326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25" name="Google Shape;1125;p30"/>
          <p:cNvGrpSpPr/>
          <p:nvPr/>
        </p:nvGrpSpPr>
        <p:grpSpPr>
          <a:xfrm>
            <a:off x="6737225" y="1375434"/>
            <a:ext cx="2104874" cy="1740044"/>
            <a:chOff x="6737225" y="1375434"/>
            <a:chExt cx="2104874" cy="1740044"/>
          </a:xfrm>
        </p:grpSpPr>
        <p:cxnSp>
          <p:nvCxnSpPr>
            <p:cNvPr id="1126" name="Google Shape;1126;p30"/>
            <p:cNvCxnSpPr/>
            <p:nvPr/>
          </p:nvCxnSpPr>
          <p:spPr>
            <a:xfrm flipH="1">
              <a:off x="7284525" y="1407578"/>
              <a:ext cx="3000" cy="13908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1127" name="Google Shape;1127;p30"/>
            <p:cNvGrpSpPr/>
            <p:nvPr/>
          </p:nvGrpSpPr>
          <p:grpSpPr>
            <a:xfrm>
              <a:off x="6737225" y="2727578"/>
              <a:ext cx="1094700" cy="387900"/>
              <a:chOff x="253925" y="2727578"/>
              <a:chExt cx="1094700" cy="387900"/>
            </a:xfrm>
          </p:grpSpPr>
          <p:sp>
            <p:nvSpPr>
              <p:cNvPr id="1128" name="Google Shape;1128;p30"/>
              <p:cNvSpPr/>
              <p:nvPr/>
            </p:nvSpPr>
            <p:spPr>
              <a:xfrm>
                <a:off x="253925" y="2727578"/>
                <a:ext cx="1094700" cy="387900"/>
              </a:xfrm>
              <a:prstGeom prst="roundRect">
                <a:avLst>
                  <a:gd fmla="val 22010" name="adj"/>
                </a:avLst>
              </a:prstGeom>
              <a:gradFill>
                <a:gsLst>
                  <a:gs pos="0">
                    <a:srgbClr val="D1A2B0"/>
                  </a:gs>
                  <a:gs pos="100000">
                    <a:srgbClr val="9D3E59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0"/>
              <p:cNvSpPr txBox="1"/>
              <p:nvPr/>
            </p:nvSpPr>
            <p:spPr>
              <a:xfrm>
                <a:off x="338775" y="2798378"/>
                <a:ext cx="924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Q5</a:t>
                </a:r>
                <a:endParaRPr b="1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30" name="Google Shape;1130;p30"/>
            <p:cNvGrpSpPr/>
            <p:nvPr/>
          </p:nvGrpSpPr>
          <p:grpSpPr>
            <a:xfrm>
              <a:off x="7445599" y="1375434"/>
              <a:ext cx="1396500" cy="1225516"/>
              <a:chOff x="7445599" y="1375434"/>
              <a:chExt cx="1396500" cy="1225516"/>
            </a:xfrm>
          </p:grpSpPr>
          <p:grpSp>
            <p:nvGrpSpPr>
              <p:cNvPr id="1131" name="Google Shape;1131;p30"/>
              <p:cNvGrpSpPr/>
              <p:nvPr/>
            </p:nvGrpSpPr>
            <p:grpSpPr>
              <a:xfrm>
                <a:off x="7445599" y="1375434"/>
                <a:ext cx="1396500" cy="789246"/>
                <a:chOff x="7452013" y="1375434"/>
                <a:chExt cx="1396500" cy="789246"/>
              </a:xfrm>
            </p:grpSpPr>
            <p:sp>
              <p:nvSpPr>
                <p:cNvPr id="1132" name="Google Shape;1132;p30"/>
                <p:cNvSpPr txBox="1"/>
                <p:nvPr/>
              </p:nvSpPr>
              <p:spPr>
                <a:xfrm>
                  <a:off x="7452020" y="1666080"/>
                  <a:ext cx="1180500" cy="49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33" name="Google Shape;1133;p30"/>
                <p:cNvSpPr txBox="1"/>
                <p:nvPr/>
              </p:nvSpPr>
              <p:spPr>
                <a:xfrm>
                  <a:off x="7452013" y="1375434"/>
                  <a:ext cx="13965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Launch</a:t>
                  </a:r>
                  <a:endParaRPr b="1" sz="12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1134" name="Google Shape;1134;p3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445599" y="2228432"/>
                <a:ext cx="279375" cy="3725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35" name="Google Shape;1135;p30"/>
              <p:cNvSpPr txBox="1"/>
              <p:nvPr/>
            </p:nvSpPr>
            <p:spPr>
              <a:xfrm>
                <a:off x="7445599" y="1666080"/>
                <a:ext cx="1180500" cy="49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9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136" name="Google Shape;1136;p30"/>
          <p:cNvGrpSpPr/>
          <p:nvPr/>
        </p:nvGrpSpPr>
        <p:grpSpPr>
          <a:xfrm>
            <a:off x="1870300" y="2727578"/>
            <a:ext cx="2151755" cy="1726436"/>
            <a:chOff x="1870300" y="2727578"/>
            <a:chExt cx="2151755" cy="1726436"/>
          </a:xfrm>
        </p:grpSpPr>
        <p:grpSp>
          <p:nvGrpSpPr>
            <p:cNvPr id="1137" name="Google Shape;1137;p30"/>
            <p:cNvGrpSpPr/>
            <p:nvPr/>
          </p:nvGrpSpPr>
          <p:grpSpPr>
            <a:xfrm>
              <a:off x="2625555" y="3261370"/>
              <a:ext cx="1396500" cy="1192643"/>
              <a:chOff x="2625555" y="3261370"/>
              <a:chExt cx="1396500" cy="1192643"/>
            </a:xfrm>
          </p:grpSpPr>
          <p:grpSp>
            <p:nvGrpSpPr>
              <p:cNvPr id="1138" name="Google Shape;1138;p30"/>
              <p:cNvGrpSpPr/>
              <p:nvPr/>
            </p:nvGrpSpPr>
            <p:grpSpPr>
              <a:xfrm>
                <a:off x="2625555" y="3660499"/>
                <a:ext cx="1396500" cy="793515"/>
                <a:chOff x="905023" y="2798534"/>
                <a:chExt cx="1396500" cy="793515"/>
              </a:xfrm>
            </p:grpSpPr>
            <p:sp>
              <p:nvSpPr>
                <p:cNvPr id="1139" name="Google Shape;1139;p30"/>
                <p:cNvSpPr txBox="1"/>
                <p:nvPr/>
              </p:nvSpPr>
              <p:spPr>
                <a:xfrm>
                  <a:off x="905023" y="2798534"/>
                  <a:ext cx="13965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Initial Research</a:t>
                  </a:r>
                  <a:endParaRPr b="1" sz="1200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40" name="Google Shape;1140;p30"/>
                <p:cNvSpPr txBox="1"/>
                <p:nvPr/>
              </p:nvSpPr>
              <p:spPr>
                <a:xfrm>
                  <a:off x="905023" y="3093449"/>
                  <a:ext cx="1180500" cy="49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1141" name="Google Shape;1141;p3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625555" y="3261370"/>
                <a:ext cx="279365" cy="3096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142" name="Google Shape;1142;p30"/>
            <p:cNvCxnSpPr/>
            <p:nvPr/>
          </p:nvCxnSpPr>
          <p:spPr>
            <a:xfrm flipH="1">
              <a:off x="2417600" y="3051368"/>
              <a:ext cx="3000" cy="1390800"/>
            </a:xfrm>
            <a:prstGeom prst="straightConnector1">
              <a:avLst/>
            </a:prstGeom>
            <a:noFill/>
            <a:ln cap="flat" cmpd="sng" w="19050">
              <a:solidFill>
                <a:srgbClr val="DEE4F4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grpSp>
          <p:nvGrpSpPr>
            <p:cNvPr id="1143" name="Google Shape;1143;p30"/>
            <p:cNvGrpSpPr/>
            <p:nvPr/>
          </p:nvGrpSpPr>
          <p:grpSpPr>
            <a:xfrm>
              <a:off x="1870300" y="2727578"/>
              <a:ext cx="1094700" cy="387900"/>
              <a:chOff x="253925" y="2727578"/>
              <a:chExt cx="1094700" cy="387900"/>
            </a:xfrm>
          </p:grpSpPr>
          <p:sp>
            <p:nvSpPr>
              <p:cNvPr id="1144" name="Google Shape;1144;p30"/>
              <p:cNvSpPr/>
              <p:nvPr/>
            </p:nvSpPr>
            <p:spPr>
              <a:xfrm>
                <a:off x="253925" y="2727578"/>
                <a:ext cx="1094700" cy="387900"/>
              </a:xfrm>
              <a:prstGeom prst="roundRect">
                <a:avLst>
                  <a:gd fmla="val 22010" name="adj"/>
                </a:avLst>
              </a:prstGeom>
              <a:gradFill>
                <a:gsLst>
                  <a:gs pos="0">
                    <a:srgbClr val="F5DABB"/>
                  </a:gs>
                  <a:gs pos="100000">
                    <a:srgbClr val="B56472"/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0"/>
              <p:cNvSpPr txBox="1"/>
              <p:nvPr/>
            </p:nvSpPr>
            <p:spPr>
              <a:xfrm>
                <a:off x="338775" y="2798378"/>
                <a:ext cx="9249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6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Q2</a:t>
                </a:r>
                <a:endParaRPr b="1" sz="16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146" name="Google Shape;1146;p30"/>
          <p:cNvGrpSpPr/>
          <p:nvPr/>
        </p:nvGrpSpPr>
        <p:grpSpPr>
          <a:xfrm>
            <a:off x="5128400" y="2727578"/>
            <a:ext cx="2151752" cy="1726436"/>
            <a:chOff x="5128400" y="2727578"/>
            <a:chExt cx="2151752" cy="1726436"/>
          </a:xfrm>
        </p:grpSpPr>
        <p:grpSp>
          <p:nvGrpSpPr>
            <p:cNvPr id="1147" name="Google Shape;1147;p30"/>
            <p:cNvGrpSpPr/>
            <p:nvPr/>
          </p:nvGrpSpPr>
          <p:grpSpPr>
            <a:xfrm>
              <a:off x="5883650" y="3283006"/>
              <a:ext cx="1396502" cy="1171007"/>
              <a:chOff x="5883650" y="3283006"/>
              <a:chExt cx="1396502" cy="1171007"/>
            </a:xfrm>
          </p:grpSpPr>
          <p:sp>
            <p:nvSpPr>
              <p:cNvPr id="1148" name="Google Shape;1148;p30"/>
              <p:cNvSpPr txBox="1"/>
              <p:nvPr/>
            </p:nvSpPr>
            <p:spPr>
              <a:xfrm>
                <a:off x="5883659" y="3955414"/>
                <a:ext cx="1180500" cy="49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9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9" name="Google Shape;1149;p30"/>
              <p:cNvSpPr txBox="1"/>
              <p:nvPr/>
            </p:nvSpPr>
            <p:spPr>
              <a:xfrm>
                <a:off x="5883652" y="3660500"/>
                <a:ext cx="1396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200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Feedback</a:t>
                </a:r>
                <a:endParaRPr b="1" sz="1200">
                  <a:solidFill>
                    <a:srgbClr val="93B2D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150" name="Google Shape;1150;p30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883650" y="3283006"/>
                <a:ext cx="339450" cy="3066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51" name="Google Shape;1151;p30"/>
            <p:cNvGrpSpPr/>
            <p:nvPr/>
          </p:nvGrpSpPr>
          <p:grpSpPr>
            <a:xfrm>
              <a:off x="5128400" y="2727578"/>
              <a:ext cx="1094700" cy="1714590"/>
              <a:chOff x="1870300" y="2727578"/>
              <a:chExt cx="1094700" cy="1714590"/>
            </a:xfrm>
          </p:grpSpPr>
          <p:cxnSp>
            <p:nvCxnSpPr>
              <p:cNvPr id="1152" name="Google Shape;1152;p30"/>
              <p:cNvCxnSpPr/>
              <p:nvPr/>
            </p:nvCxnSpPr>
            <p:spPr>
              <a:xfrm flipH="1">
                <a:off x="2417600" y="3051368"/>
                <a:ext cx="3000" cy="1390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1153" name="Google Shape;1153;p30"/>
              <p:cNvGrpSpPr/>
              <p:nvPr/>
            </p:nvGrpSpPr>
            <p:grpSpPr>
              <a:xfrm>
                <a:off x="1870300" y="2727578"/>
                <a:ext cx="1094700" cy="387900"/>
                <a:chOff x="253925" y="2727578"/>
                <a:chExt cx="1094700" cy="387900"/>
              </a:xfrm>
            </p:grpSpPr>
            <p:sp>
              <p:nvSpPr>
                <p:cNvPr id="1154" name="Google Shape;1154;p30"/>
                <p:cNvSpPr/>
                <p:nvPr/>
              </p:nvSpPr>
              <p:spPr>
                <a:xfrm>
                  <a:off x="253925" y="2727578"/>
                  <a:ext cx="1094700" cy="387900"/>
                </a:xfrm>
                <a:prstGeom prst="roundRect">
                  <a:avLst>
                    <a:gd fmla="val 22010" name="adj"/>
                  </a:avLst>
                </a:prstGeom>
                <a:gradFill>
                  <a:gsLst>
                    <a:gs pos="0">
                      <a:srgbClr val="BBCEEB"/>
                    </a:gs>
                    <a:gs pos="100000">
                      <a:srgbClr val="8BACDD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5" name="Google Shape;1155;p30"/>
                <p:cNvSpPr txBox="1"/>
                <p:nvPr/>
              </p:nvSpPr>
              <p:spPr>
                <a:xfrm>
                  <a:off x="338775" y="2798378"/>
                  <a:ext cx="9249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6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Q4</a:t>
                  </a:r>
                  <a:endParaRPr b="1" sz="16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31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1161" name="Google Shape;1161;p31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1162" name="Google Shape;1162;p31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163" name="Google Shape;1163;p3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64" name="Google Shape;1164;p31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1165" name="Google Shape;1165;p31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1166" name="Google Shape;1166;p31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67" name="Google Shape;1167;p31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168" name="Google Shape;1168;p31"/>
          <p:cNvGrpSpPr/>
          <p:nvPr/>
        </p:nvGrpSpPr>
        <p:grpSpPr>
          <a:xfrm>
            <a:off x="1558975" y="958654"/>
            <a:ext cx="7442527" cy="3936596"/>
            <a:chOff x="1558975" y="958654"/>
            <a:chExt cx="7442527" cy="3936596"/>
          </a:xfrm>
        </p:grpSpPr>
        <p:grpSp>
          <p:nvGrpSpPr>
            <p:cNvPr id="1169" name="Google Shape;1169;p31"/>
            <p:cNvGrpSpPr/>
            <p:nvPr/>
          </p:nvGrpSpPr>
          <p:grpSpPr>
            <a:xfrm>
              <a:off x="1558975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70" name="Google Shape;1170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71" name="Google Shape;1171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72" name="Google Shape;1172;p31"/>
            <p:cNvGrpSpPr/>
            <p:nvPr/>
          </p:nvGrpSpPr>
          <p:grpSpPr>
            <a:xfrm>
              <a:off x="2043643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73" name="Google Shape;1173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74" name="Google Shape;1174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75" name="Google Shape;1175;p31"/>
            <p:cNvGrpSpPr/>
            <p:nvPr/>
          </p:nvGrpSpPr>
          <p:grpSpPr>
            <a:xfrm>
              <a:off x="2528312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76" name="Google Shape;1176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77" name="Google Shape;1177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78" name="Google Shape;1178;p31"/>
            <p:cNvGrpSpPr/>
            <p:nvPr/>
          </p:nvGrpSpPr>
          <p:grpSpPr>
            <a:xfrm>
              <a:off x="3012980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79" name="Google Shape;1179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80" name="Google Shape;1180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6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81" name="Google Shape;1181;p31"/>
            <p:cNvGrpSpPr/>
            <p:nvPr/>
          </p:nvGrpSpPr>
          <p:grpSpPr>
            <a:xfrm>
              <a:off x="3497649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82" name="Google Shape;1182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83" name="Google Shape;1183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8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84" name="Google Shape;1184;p31"/>
            <p:cNvGrpSpPr/>
            <p:nvPr/>
          </p:nvGrpSpPr>
          <p:grpSpPr>
            <a:xfrm>
              <a:off x="3982317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85" name="Google Shape;1185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86" name="Google Shape;1186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87" name="Google Shape;1187;p31"/>
            <p:cNvGrpSpPr/>
            <p:nvPr/>
          </p:nvGrpSpPr>
          <p:grpSpPr>
            <a:xfrm>
              <a:off x="4466986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88" name="Google Shape;1188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89" name="Google Shape;1189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12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90" name="Google Shape;1190;p31"/>
            <p:cNvGrpSpPr/>
            <p:nvPr/>
          </p:nvGrpSpPr>
          <p:grpSpPr>
            <a:xfrm>
              <a:off x="4951654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91" name="Google Shape;1191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92" name="Google Shape;1192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14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93" name="Google Shape;1193;p31"/>
            <p:cNvGrpSpPr/>
            <p:nvPr/>
          </p:nvGrpSpPr>
          <p:grpSpPr>
            <a:xfrm>
              <a:off x="5436323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94" name="Google Shape;1194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95" name="Google Shape;1195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16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96" name="Google Shape;1196;p31"/>
            <p:cNvGrpSpPr/>
            <p:nvPr/>
          </p:nvGrpSpPr>
          <p:grpSpPr>
            <a:xfrm>
              <a:off x="5920991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197" name="Google Shape;1197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98" name="Google Shape;1198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18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99" name="Google Shape;1199;p31"/>
            <p:cNvGrpSpPr/>
            <p:nvPr/>
          </p:nvGrpSpPr>
          <p:grpSpPr>
            <a:xfrm>
              <a:off x="6405660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200" name="Google Shape;1200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01" name="Google Shape;1201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202" name="Google Shape;1202;p31"/>
            <p:cNvGrpSpPr/>
            <p:nvPr/>
          </p:nvGrpSpPr>
          <p:grpSpPr>
            <a:xfrm>
              <a:off x="6890328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203" name="Google Shape;1203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04" name="Google Shape;1204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22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205" name="Google Shape;1205;p31"/>
            <p:cNvGrpSpPr/>
            <p:nvPr/>
          </p:nvGrpSpPr>
          <p:grpSpPr>
            <a:xfrm>
              <a:off x="7374997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206" name="Google Shape;1206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07" name="Google Shape;1207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24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208" name="Google Shape;1208;p31"/>
            <p:cNvGrpSpPr/>
            <p:nvPr/>
          </p:nvGrpSpPr>
          <p:grpSpPr>
            <a:xfrm>
              <a:off x="7859665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209" name="Google Shape;1209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10" name="Google Shape;1210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26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211" name="Google Shape;1211;p31"/>
            <p:cNvGrpSpPr/>
            <p:nvPr/>
          </p:nvGrpSpPr>
          <p:grpSpPr>
            <a:xfrm>
              <a:off x="8344334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212" name="Google Shape;1212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13" name="Google Shape;1213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28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214" name="Google Shape;1214;p31"/>
            <p:cNvGrpSpPr/>
            <p:nvPr/>
          </p:nvGrpSpPr>
          <p:grpSpPr>
            <a:xfrm>
              <a:off x="8829002" y="958654"/>
              <a:ext cx="172500" cy="3936596"/>
              <a:chOff x="1558975" y="958654"/>
              <a:chExt cx="172500" cy="3936596"/>
            </a:xfrm>
          </p:grpSpPr>
          <p:cxnSp>
            <p:nvCxnSpPr>
              <p:cNvPr id="1215" name="Google Shape;1215;p31"/>
              <p:cNvCxnSpPr/>
              <p:nvPr/>
            </p:nvCxnSpPr>
            <p:spPr>
              <a:xfrm>
                <a:off x="1645225" y="1131750"/>
                <a:ext cx="0" cy="3763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9D9D9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16" name="Google Shape;1216;p31"/>
              <p:cNvSpPr txBox="1"/>
              <p:nvPr/>
            </p:nvSpPr>
            <p:spPr>
              <a:xfrm>
                <a:off x="1558975" y="958654"/>
                <a:ext cx="1725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CCCCC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30</a:t>
                </a:r>
                <a:endParaRPr sz="900">
                  <a:solidFill>
                    <a:srgbClr val="CCCCC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217" name="Google Shape;1217;p31"/>
          <p:cNvGrpSpPr/>
          <p:nvPr/>
        </p:nvGrpSpPr>
        <p:grpSpPr>
          <a:xfrm>
            <a:off x="207225" y="1435050"/>
            <a:ext cx="8714625" cy="3228975"/>
            <a:chOff x="207225" y="1435050"/>
            <a:chExt cx="8714625" cy="3228975"/>
          </a:xfrm>
        </p:grpSpPr>
        <p:grpSp>
          <p:nvGrpSpPr>
            <p:cNvPr id="1218" name="Google Shape;1218;p31"/>
            <p:cNvGrpSpPr/>
            <p:nvPr/>
          </p:nvGrpSpPr>
          <p:grpSpPr>
            <a:xfrm>
              <a:off x="207225" y="1435050"/>
              <a:ext cx="8714625" cy="619500"/>
              <a:chOff x="207225" y="1435050"/>
              <a:chExt cx="8714625" cy="619500"/>
            </a:xfrm>
          </p:grpSpPr>
          <p:grpSp>
            <p:nvGrpSpPr>
              <p:cNvPr id="1219" name="Google Shape;1219;p31"/>
              <p:cNvGrpSpPr/>
              <p:nvPr/>
            </p:nvGrpSpPr>
            <p:grpSpPr>
              <a:xfrm>
                <a:off x="3899550" y="1435050"/>
                <a:ext cx="5022300" cy="619500"/>
                <a:chOff x="3899550" y="1435050"/>
                <a:chExt cx="5022300" cy="619500"/>
              </a:xfrm>
            </p:grpSpPr>
            <p:sp>
              <p:nvSpPr>
                <p:cNvPr id="1220" name="Google Shape;1220;p31"/>
                <p:cNvSpPr/>
                <p:nvPr/>
              </p:nvSpPr>
              <p:spPr>
                <a:xfrm>
                  <a:off x="3899550" y="1435050"/>
                  <a:ext cx="5022300" cy="619500"/>
                </a:xfrm>
                <a:prstGeom prst="rect">
                  <a:avLst/>
                </a:prstGeom>
                <a:solidFill>
                  <a:srgbClr val="D6E1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221" name="Google Shape;1221;p3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241555" y="1571601"/>
                  <a:ext cx="321940" cy="3654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22" name="Google Shape;1222;p31"/>
              <p:cNvGrpSpPr/>
              <p:nvPr/>
            </p:nvGrpSpPr>
            <p:grpSpPr>
              <a:xfrm>
                <a:off x="207225" y="1435050"/>
                <a:ext cx="6187800" cy="619500"/>
                <a:chOff x="207225" y="1435050"/>
                <a:chExt cx="6187800" cy="619500"/>
              </a:xfrm>
            </p:grpSpPr>
            <p:sp>
              <p:nvSpPr>
                <p:cNvPr id="1223" name="Google Shape;1223;p31"/>
                <p:cNvSpPr/>
                <p:nvPr/>
              </p:nvSpPr>
              <p:spPr>
                <a:xfrm>
                  <a:off x="207225" y="1435050"/>
                  <a:ext cx="6187800" cy="6195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BBCEEB"/>
                    </a:gs>
                    <a:gs pos="100000">
                      <a:srgbClr val="6354A3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24" name="Google Shape;1224;p31"/>
                <p:cNvGrpSpPr/>
                <p:nvPr/>
              </p:nvGrpSpPr>
              <p:grpSpPr>
                <a:xfrm>
                  <a:off x="1951474" y="1546739"/>
                  <a:ext cx="3675000" cy="396104"/>
                  <a:chOff x="904985" y="2798534"/>
                  <a:chExt cx="3675000" cy="396104"/>
                </a:xfrm>
              </p:grpSpPr>
              <p:sp>
                <p:nvSpPr>
                  <p:cNvPr id="1225" name="Google Shape;1225;p31"/>
                  <p:cNvSpPr txBox="1"/>
                  <p:nvPr/>
                </p:nvSpPr>
                <p:spPr>
                  <a:xfrm>
                    <a:off x="905023" y="2798534"/>
                    <a:ext cx="1396500" cy="200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Project Kickoff</a:t>
                    </a:r>
                    <a:endParaRPr b="1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226" name="Google Shape;1226;p31"/>
                  <p:cNvSpPr txBox="1"/>
                  <p:nvPr/>
                </p:nvSpPr>
                <p:spPr>
                  <a:xfrm>
                    <a:off x="904985" y="3040738"/>
                    <a:ext cx="36750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3E40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000">
                      <a:solidFill>
                        <a:srgbClr val="3E406C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1227" name="Google Shape;1227;p31"/>
                <p:cNvSpPr txBox="1"/>
                <p:nvPr/>
              </p:nvSpPr>
              <p:spPr>
                <a:xfrm>
                  <a:off x="449852" y="1644750"/>
                  <a:ext cx="11721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September</a:t>
                  </a:r>
                  <a:endParaRPr b="1" sz="13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1228" name="Google Shape;1228;p31"/>
            <p:cNvGrpSpPr/>
            <p:nvPr/>
          </p:nvGrpSpPr>
          <p:grpSpPr>
            <a:xfrm>
              <a:off x="207225" y="2304875"/>
              <a:ext cx="8714625" cy="619500"/>
              <a:chOff x="207225" y="2304875"/>
              <a:chExt cx="8714625" cy="619500"/>
            </a:xfrm>
          </p:grpSpPr>
          <p:grpSp>
            <p:nvGrpSpPr>
              <p:cNvPr id="1229" name="Google Shape;1229;p31"/>
              <p:cNvGrpSpPr/>
              <p:nvPr/>
            </p:nvGrpSpPr>
            <p:grpSpPr>
              <a:xfrm>
                <a:off x="3899550" y="2304875"/>
                <a:ext cx="5022300" cy="619500"/>
                <a:chOff x="3899550" y="2304875"/>
                <a:chExt cx="5022300" cy="619500"/>
              </a:xfrm>
            </p:grpSpPr>
            <p:sp>
              <p:nvSpPr>
                <p:cNvPr id="1230" name="Google Shape;1230;p31"/>
                <p:cNvSpPr/>
                <p:nvPr/>
              </p:nvSpPr>
              <p:spPr>
                <a:xfrm>
                  <a:off x="3899550" y="2304875"/>
                  <a:ext cx="5022300" cy="619500"/>
                </a:xfrm>
                <a:prstGeom prst="rect">
                  <a:avLst/>
                </a:prstGeom>
                <a:solidFill>
                  <a:srgbClr val="D6E1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231" name="Google Shape;1231;p3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237205" y="2430451"/>
                  <a:ext cx="330641" cy="3683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32" name="Google Shape;1232;p31"/>
              <p:cNvGrpSpPr/>
              <p:nvPr/>
            </p:nvGrpSpPr>
            <p:grpSpPr>
              <a:xfrm>
                <a:off x="207225" y="2304875"/>
                <a:ext cx="6765600" cy="619500"/>
                <a:chOff x="207225" y="2304875"/>
                <a:chExt cx="6765600" cy="619500"/>
              </a:xfrm>
            </p:grpSpPr>
            <p:sp>
              <p:nvSpPr>
                <p:cNvPr id="1233" name="Google Shape;1233;p31"/>
                <p:cNvSpPr/>
                <p:nvPr/>
              </p:nvSpPr>
              <p:spPr>
                <a:xfrm>
                  <a:off x="207225" y="2304875"/>
                  <a:ext cx="6765600" cy="6195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F5DABB"/>
                    </a:gs>
                    <a:gs pos="100000">
                      <a:srgbClr val="B5647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34" name="Google Shape;1234;p31"/>
                <p:cNvGrpSpPr/>
                <p:nvPr/>
              </p:nvGrpSpPr>
              <p:grpSpPr>
                <a:xfrm>
                  <a:off x="1951474" y="2416575"/>
                  <a:ext cx="3675000" cy="396093"/>
                  <a:chOff x="904985" y="2798545"/>
                  <a:chExt cx="3675000" cy="396093"/>
                </a:xfrm>
              </p:grpSpPr>
              <p:sp>
                <p:nvSpPr>
                  <p:cNvPr id="1235" name="Google Shape;1235;p31"/>
                  <p:cNvSpPr txBox="1"/>
                  <p:nvPr/>
                </p:nvSpPr>
                <p:spPr>
                  <a:xfrm>
                    <a:off x="905009" y="2798545"/>
                    <a:ext cx="1596900" cy="200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236" name="Google Shape;1236;p31"/>
                  <p:cNvSpPr txBox="1"/>
                  <p:nvPr/>
                </p:nvSpPr>
                <p:spPr>
                  <a:xfrm>
                    <a:off x="904985" y="3040738"/>
                    <a:ext cx="36750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3E40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000">
                      <a:solidFill>
                        <a:srgbClr val="3E406C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1237" name="Google Shape;1237;p31"/>
                <p:cNvSpPr txBox="1"/>
                <p:nvPr/>
              </p:nvSpPr>
              <p:spPr>
                <a:xfrm>
                  <a:off x="449852" y="2514575"/>
                  <a:ext cx="11721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October</a:t>
                  </a:r>
                  <a:endParaRPr b="1" sz="13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1238" name="Google Shape;1238;p31"/>
            <p:cNvGrpSpPr/>
            <p:nvPr/>
          </p:nvGrpSpPr>
          <p:grpSpPr>
            <a:xfrm>
              <a:off x="207225" y="3174700"/>
              <a:ext cx="8714625" cy="619500"/>
              <a:chOff x="207225" y="3174700"/>
              <a:chExt cx="8714625" cy="619500"/>
            </a:xfrm>
          </p:grpSpPr>
          <p:grpSp>
            <p:nvGrpSpPr>
              <p:cNvPr id="1239" name="Google Shape;1239;p31"/>
              <p:cNvGrpSpPr/>
              <p:nvPr/>
            </p:nvGrpSpPr>
            <p:grpSpPr>
              <a:xfrm>
                <a:off x="3899550" y="3174700"/>
                <a:ext cx="5022300" cy="619500"/>
                <a:chOff x="3899550" y="3174700"/>
                <a:chExt cx="5022300" cy="619500"/>
              </a:xfrm>
            </p:grpSpPr>
            <p:sp>
              <p:nvSpPr>
                <p:cNvPr id="1240" name="Google Shape;1240;p31"/>
                <p:cNvSpPr/>
                <p:nvPr/>
              </p:nvSpPr>
              <p:spPr>
                <a:xfrm>
                  <a:off x="3899550" y="3174700"/>
                  <a:ext cx="5022300" cy="619500"/>
                </a:xfrm>
                <a:prstGeom prst="rect">
                  <a:avLst/>
                </a:prstGeom>
                <a:solidFill>
                  <a:srgbClr val="D6E1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241" name="Google Shape;1241;p3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8228504" y="3310427"/>
                  <a:ext cx="348043" cy="3480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42" name="Google Shape;1242;p31"/>
              <p:cNvGrpSpPr/>
              <p:nvPr/>
            </p:nvGrpSpPr>
            <p:grpSpPr>
              <a:xfrm>
                <a:off x="207225" y="3174700"/>
                <a:ext cx="7514400" cy="619500"/>
                <a:chOff x="207225" y="3174700"/>
                <a:chExt cx="7514400" cy="619500"/>
              </a:xfrm>
            </p:grpSpPr>
            <p:sp>
              <p:nvSpPr>
                <p:cNvPr id="1243" name="Google Shape;1243;p31"/>
                <p:cNvSpPr/>
                <p:nvPr/>
              </p:nvSpPr>
              <p:spPr>
                <a:xfrm>
                  <a:off x="207225" y="3174700"/>
                  <a:ext cx="7514400" cy="6195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9B83BD"/>
                    </a:gs>
                    <a:gs pos="100000">
                      <a:srgbClr val="76479C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44" name="Google Shape;1244;p31"/>
                <p:cNvGrpSpPr/>
                <p:nvPr/>
              </p:nvGrpSpPr>
              <p:grpSpPr>
                <a:xfrm>
                  <a:off x="1951474" y="3286400"/>
                  <a:ext cx="3675000" cy="396093"/>
                  <a:chOff x="904985" y="2798545"/>
                  <a:chExt cx="3675000" cy="396093"/>
                </a:xfrm>
              </p:grpSpPr>
              <p:sp>
                <p:nvSpPr>
                  <p:cNvPr id="1245" name="Google Shape;1245;p31"/>
                  <p:cNvSpPr txBox="1"/>
                  <p:nvPr/>
                </p:nvSpPr>
                <p:spPr>
                  <a:xfrm>
                    <a:off x="905010" y="2798545"/>
                    <a:ext cx="1541700" cy="200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246" name="Google Shape;1246;p31"/>
                  <p:cNvSpPr txBox="1"/>
                  <p:nvPr/>
                </p:nvSpPr>
                <p:spPr>
                  <a:xfrm>
                    <a:off x="904985" y="3040738"/>
                    <a:ext cx="36750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3E40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000">
                      <a:solidFill>
                        <a:srgbClr val="3E406C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1247" name="Google Shape;1247;p31"/>
                <p:cNvSpPr txBox="1"/>
                <p:nvPr/>
              </p:nvSpPr>
              <p:spPr>
                <a:xfrm>
                  <a:off x="449852" y="3384400"/>
                  <a:ext cx="11721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November</a:t>
                  </a:r>
                  <a:endParaRPr b="1" sz="13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1248" name="Google Shape;1248;p31"/>
            <p:cNvGrpSpPr/>
            <p:nvPr/>
          </p:nvGrpSpPr>
          <p:grpSpPr>
            <a:xfrm>
              <a:off x="207225" y="4044525"/>
              <a:ext cx="8714625" cy="619500"/>
              <a:chOff x="207225" y="4044525"/>
              <a:chExt cx="8714625" cy="619500"/>
            </a:xfrm>
          </p:grpSpPr>
          <p:grpSp>
            <p:nvGrpSpPr>
              <p:cNvPr id="1249" name="Google Shape;1249;p31"/>
              <p:cNvGrpSpPr/>
              <p:nvPr/>
            </p:nvGrpSpPr>
            <p:grpSpPr>
              <a:xfrm>
                <a:off x="3899550" y="4044525"/>
                <a:ext cx="5022300" cy="619500"/>
                <a:chOff x="3899550" y="4044525"/>
                <a:chExt cx="5022300" cy="619500"/>
              </a:xfrm>
            </p:grpSpPr>
            <p:sp>
              <p:nvSpPr>
                <p:cNvPr id="1250" name="Google Shape;1250;p31"/>
                <p:cNvSpPr/>
                <p:nvPr/>
              </p:nvSpPr>
              <p:spPr>
                <a:xfrm>
                  <a:off x="3899550" y="4044525"/>
                  <a:ext cx="5022300" cy="619500"/>
                </a:xfrm>
                <a:prstGeom prst="rect">
                  <a:avLst/>
                </a:prstGeom>
                <a:solidFill>
                  <a:srgbClr val="D6E1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251" name="Google Shape;1251;p31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8261858" y="4170100"/>
                  <a:ext cx="281335" cy="377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52" name="Google Shape;1252;p31"/>
              <p:cNvGrpSpPr/>
              <p:nvPr/>
            </p:nvGrpSpPr>
            <p:grpSpPr>
              <a:xfrm>
                <a:off x="207225" y="4044525"/>
                <a:ext cx="7005900" cy="619500"/>
                <a:chOff x="207225" y="4044525"/>
                <a:chExt cx="7005900" cy="619500"/>
              </a:xfrm>
            </p:grpSpPr>
            <p:sp>
              <p:nvSpPr>
                <p:cNvPr id="1253" name="Google Shape;1253;p31"/>
                <p:cNvSpPr/>
                <p:nvPr/>
              </p:nvSpPr>
              <p:spPr>
                <a:xfrm>
                  <a:off x="207225" y="4044525"/>
                  <a:ext cx="7005900" cy="6195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D1A2B0"/>
                    </a:gs>
                    <a:gs pos="100000">
                      <a:srgbClr val="9D3E59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54" name="Google Shape;1254;p31"/>
                <p:cNvGrpSpPr/>
                <p:nvPr/>
              </p:nvGrpSpPr>
              <p:grpSpPr>
                <a:xfrm>
                  <a:off x="1951474" y="4156214"/>
                  <a:ext cx="3675000" cy="396104"/>
                  <a:chOff x="904985" y="2798534"/>
                  <a:chExt cx="3675000" cy="396104"/>
                </a:xfrm>
              </p:grpSpPr>
              <p:sp>
                <p:nvSpPr>
                  <p:cNvPr id="1255" name="Google Shape;1255;p31"/>
                  <p:cNvSpPr txBox="1"/>
                  <p:nvPr/>
                </p:nvSpPr>
                <p:spPr>
                  <a:xfrm>
                    <a:off x="905023" y="2798534"/>
                    <a:ext cx="1396500" cy="200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Launch</a:t>
                    </a:r>
                    <a:endParaRPr b="1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256" name="Google Shape;1256;p31"/>
                  <p:cNvSpPr txBox="1"/>
                  <p:nvPr/>
                </p:nvSpPr>
                <p:spPr>
                  <a:xfrm>
                    <a:off x="904985" y="3040738"/>
                    <a:ext cx="36750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3E40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000">
                      <a:solidFill>
                        <a:srgbClr val="3E406C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1257" name="Google Shape;1257;p31"/>
                <p:cNvSpPr txBox="1"/>
                <p:nvPr/>
              </p:nvSpPr>
              <p:spPr>
                <a:xfrm>
                  <a:off x="449852" y="4254225"/>
                  <a:ext cx="1172100" cy="2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3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December</a:t>
                  </a:r>
                  <a:endParaRPr b="1" sz="13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sp>
          <p:nvSpPr>
            <p:cNvPr id="1258" name="Google Shape;1258;p31"/>
            <p:cNvSpPr/>
            <p:nvPr/>
          </p:nvSpPr>
          <p:spPr>
            <a:xfrm>
              <a:off x="1645225" y="1440225"/>
              <a:ext cx="2004900" cy="3223800"/>
            </a:xfrm>
            <a:prstGeom prst="rect">
              <a:avLst/>
            </a:prstGeom>
            <a:gradFill>
              <a:gsLst>
                <a:gs pos="0">
                  <a:srgbClr val="000000">
                    <a:alpha val="45098"/>
                  </a:srgbClr>
                </a:gs>
                <a:gs pos="27000">
                  <a:srgbClr val="EEEEEE">
                    <a:alpha val="509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4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78" name="Google Shape;78;p14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79" name="Google Shape;79;p14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0" name="Google Shape;80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" name="Google Shape;81;p14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82" name="Google Shape;82;p14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83" name="Google Shape;83;p14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4" name="Google Shape;84;p14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5" name="Google Shape;85;p14"/>
          <p:cNvGrpSpPr/>
          <p:nvPr/>
        </p:nvGrpSpPr>
        <p:grpSpPr>
          <a:xfrm>
            <a:off x="227575" y="1442175"/>
            <a:ext cx="8975925" cy="3060100"/>
            <a:chOff x="227575" y="1442175"/>
            <a:chExt cx="8975925" cy="3060100"/>
          </a:xfrm>
        </p:grpSpPr>
        <p:pic>
          <p:nvPicPr>
            <p:cNvPr id="86" name="Google Shape;8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46972" y="3824823"/>
              <a:ext cx="499705" cy="6686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" name="Google Shape;87;p14"/>
            <p:cNvGrpSpPr/>
            <p:nvPr/>
          </p:nvGrpSpPr>
          <p:grpSpPr>
            <a:xfrm>
              <a:off x="227575" y="1442175"/>
              <a:ext cx="2089825" cy="3056580"/>
              <a:chOff x="227575" y="1442175"/>
              <a:chExt cx="2089825" cy="3056580"/>
            </a:xfrm>
          </p:grpSpPr>
          <p:grpSp>
            <p:nvGrpSpPr>
              <p:cNvPr id="88" name="Google Shape;88;p14"/>
              <p:cNvGrpSpPr/>
              <p:nvPr/>
            </p:nvGrpSpPr>
            <p:grpSpPr>
              <a:xfrm>
                <a:off x="227575" y="1442175"/>
                <a:ext cx="1796400" cy="3042625"/>
                <a:chOff x="227575" y="1442175"/>
                <a:chExt cx="1796400" cy="3042625"/>
              </a:xfrm>
            </p:grpSpPr>
            <p:cxnSp>
              <p:nvCxnSpPr>
                <p:cNvPr id="89" name="Google Shape;89;p14"/>
                <p:cNvCxnSpPr/>
                <p:nvPr/>
              </p:nvCxnSpPr>
              <p:spPr>
                <a:xfrm>
                  <a:off x="456484" y="2293600"/>
                  <a:ext cx="0" cy="2191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90" name="Google Shape;90;p14"/>
                <p:cNvSpPr/>
                <p:nvPr/>
              </p:nvSpPr>
              <p:spPr>
                <a:xfrm>
                  <a:off x="227575" y="1442175"/>
                  <a:ext cx="1796400" cy="858900"/>
                </a:xfrm>
                <a:prstGeom prst="homePlate">
                  <a:avLst>
                    <a:gd fmla="val 40793" name="adj"/>
                  </a:avLst>
                </a:prstGeom>
                <a:gradFill>
                  <a:gsLst>
                    <a:gs pos="0">
                      <a:srgbClr val="BBCEEB"/>
                    </a:gs>
                    <a:gs pos="100000">
                      <a:srgbClr val="6354A3"/>
                    </a:gs>
                  </a:gsLst>
                  <a:lin ang="2700006" scaled="0"/>
                </a:gra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" name="Google Shape;91;p14"/>
                <p:cNvSpPr/>
                <p:nvPr/>
              </p:nvSpPr>
              <p:spPr>
                <a:xfrm rot="10800000">
                  <a:off x="227575" y="2301374"/>
                  <a:ext cx="219000" cy="164100"/>
                </a:xfrm>
                <a:prstGeom prst="rtTriangle">
                  <a:avLst/>
                </a:prstGeom>
                <a:gradFill>
                  <a:gsLst>
                    <a:gs pos="0">
                      <a:srgbClr val="BBCEEB"/>
                    </a:gs>
                    <a:gs pos="100000">
                      <a:srgbClr val="6354A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92" name="Google Shape;92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48190" y="3819544"/>
                <a:ext cx="594719" cy="67921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3" name="Google Shape;93;p14"/>
              <p:cNvGrpSpPr/>
              <p:nvPr/>
            </p:nvGrpSpPr>
            <p:grpSpPr>
              <a:xfrm>
                <a:off x="644300" y="2617870"/>
                <a:ext cx="1673100" cy="850609"/>
                <a:chOff x="644300" y="2617870"/>
                <a:chExt cx="1673100" cy="850609"/>
              </a:xfrm>
            </p:grpSpPr>
            <p:sp>
              <p:nvSpPr>
                <p:cNvPr id="94" name="Google Shape;94;p14"/>
                <p:cNvSpPr txBox="1"/>
                <p:nvPr/>
              </p:nvSpPr>
              <p:spPr>
                <a:xfrm>
                  <a:off x="644300" y="2617870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15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5" name="Google Shape;95;p14"/>
                <p:cNvSpPr txBox="1"/>
                <p:nvPr/>
              </p:nvSpPr>
              <p:spPr>
                <a:xfrm>
                  <a:off x="644300" y="2960580"/>
                  <a:ext cx="1673100" cy="50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96" name="Google Shape;96;p14"/>
              <p:cNvSpPr txBox="1"/>
              <p:nvPr/>
            </p:nvSpPr>
            <p:spPr>
              <a:xfrm rot="-5400000">
                <a:off x="103400" y="1759875"/>
                <a:ext cx="8586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</a:t>
                </a:r>
                <a:endParaRPr b="1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7" name="Google Shape;97;p14"/>
              <p:cNvSpPr txBox="1"/>
              <p:nvPr/>
            </p:nvSpPr>
            <p:spPr>
              <a:xfrm>
                <a:off x="714515" y="1505925"/>
                <a:ext cx="858600" cy="76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5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01</a:t>
                </a:r>
                <a:endParaRPr b="1" sz="5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98" name="Google Shape;98;p14"/>
            <p:cNvGrpSpPr/>
            <p:nvPr/>
          </p:nvGrpSpPr>
          <p:grpSpPr>
            <a:xfrm>
              <a:off x="2517625" y="1442175"/>
              <a:ext cx="2089825" cy="3060100"/>
              <a:chOff x="2517625" y="1442175"/>
              <a:chExt cx="2089825" cy="3060100"/>
            </a:xfrm>
          </p:grpSpPr>
          <p:pic>
            <p:nvPicPr>
              <p:cNvPr id="99" name="Google Shape;99;p1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957883" y="3816025"/>
                <a:ext cx="615833" cy="6862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0" name="Google Shape;100;p14"/>
              <p:cNvGrpSpPr/>
              <p:nvPr/>
            </p:nvGrpSpPr>
            <p:grpSpPr>
              <a:xfrm>
                <a:off x="2517625" y="1442175"/>
                <a:ext cx="2089825" cy="3042500"/>
                <a:chOff x="-2217850" y="1442175"/>
                <a:chExt cx="2089825" cy="3042500"/>
              </a:xfrm>
            </p:grpSpPr>
            <p:grpSp>
              <p:nvGrpSpPr>
                <p:cNvPr id="101" name="Google Shape;101;p14"/>
                <p:cNvGrpSpPr/>
                <p:nvPr/>
              </p:nvGrpSpPr>
              <p:grpSpPr>
                <a:xfrm>
                  <a:off x="-2217850" y="1442175"/>
                  <a:ext cx="1796400" cy="3042500"/>
                  <a:chOff x="227575" y="1442175"/>
                  <a:chExt cx="1796400" cy="3042500"/>
                </a:xfrm>
              </p:grpSpPr>
              <p:cxnSp>
                <p:nvCxnSpPr>
                  <p:cNvPr id="102" name="Google Shape;102;p14"/>
                  <p:cNvCxnSpPr/>
                  <p:nvPr/>
                </p:nvCxnSpPr>
                <p:spPr>
                  <a:xfrm>
                    <a:off x="456323" y="2293175"/>
                    <a:ext cx="0" cy="21915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DEE4F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3" name="Google Shape;103;p14"/>
                  <p:cNvSpPr/>
                  <p:nvPr/>
                </p:nvSpPr>
                <p:spPr>
                  <a:xfrm>
                    <a:off x="227575" y="1442175"/>
                    <a:ext cx="1796400" cy="858900"/>
                  </a:xfrm>
                  <a:prstGeom prst="homePlate">
                    <a:avLst>
                      <a:gd fmla="val 40793" name="adj"/>
                    </a:avLst>
                  </a:prstGeom>
                  <a:gradFill>
                    <a:gsLst>
                      <a:gs pos="0">
                        <a:srgbClr val="F5DABB"/>
                      </a:gs>
                      <a:gs pos="100000">
                        <a:srgbClr val="B56472"/>
                      </a:gs>
                    </a:gsLst>
                    <a:lin ang="2700006" scaled="0"/>
                  </a:gradFill>
                  <a:ln>
                    <a:noFill/>
                  </a:ln>
                  <a:effectLst>
                    <a:outerShdw blurRad="57150" rotWithShape="0" algn="bl" dir="5400000" dist="1905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" name="Google Shape;104;p14"/>
                  <p:cNvSpPr/>
                  <p:nvPr/>
                </p:nvSpPr>
                <p:spPr>
                  <a:xfrm rot="10800000">
                    <a:off x="227575" y="2301423"/>
                    <a:ext cx="219000" cy="164100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F5DABB"/>
                      </a:gs>
                      <a:gs pos="100000">
                        <a:srgbClr val="B5647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5" name="Google Shape;105;p14"/>
                <p:cNvGrpSpPr/>
                <p:nvPr/>
              </p:nvGrpSpPr>
              <p:grpSpPr>
                <a:xfrm>
                  <a:off x="-1801125" y="2617870"/>
                  <a:ext cx="1673100" cy="850609"/>
                  <a:chOff x="644300" y="2617870"/>
                  <a:chExt cx="1673100" cy="850609"/>
                </a:xfrm>
              </p:grpSpPr>
              <p:sp>
                <p:nvSpPr>
                  <p:cNvPr id="106" name="Google Shape;106;p14"/>
                  <p:cNvSpPr txBox="1"/>
                  <p:nvPr/>
                </p:nvSpPr>
                <p:spPr>
                  <a:xfrm>
                    <a:off x="644300" y="2617870"/>
                    <a:ext cx="1673100" cy="23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500">
                        <a:solidFill>
                          <a:srgbClr val="BC707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 sz="1500">
                      <a:solidFill>
                        <a:srgbClr val="BC7079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07" name="Google Shape;107;p14"/>
                  <p:cNvSpPr txBox="1"/>
                  <p:nvPr/>
                </p:nvSpPr>
                <p:spPr>
                  <a:xfrm>
                    <a:off x="644300" y="2960580"/>
                    <a:ext cx="1673100" cy="507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108" name="Google Shape;108;p14"/>
                <p:cNvSpPr txBox="1"/>
                <p:nvPr/>
              </p:nvSpPr>
              <p:spPr>
                <a:xfrm rot="-5400000">
                  <a:off x="-2342025" y="1759875"/>
                  <a:ext cx="8586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WEEK</a:t>
                  </a:r>
                  <a:endParaRPr b="1" sz="15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09" name="Google Shape;109;p14"/>
                <p:cNvSpPr txBox="1"/>
                <p:nvPr/>
              </p:nvSpPr>
              <p:spPr>
                <a:xfrm>
                  <a:off x="-1730910" y="1505925"/>
                  <a:ext cx="858600" cy="76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50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02</a:t>
                  </a:r>
                  <a:endParaRPr b="1" sz="5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110" name="Google Shape;110;p14"/>
            <p:cNvGrpSpPr/>
            <p:nvPr/>
          </p:nvGrpSpPr>
          <p:grpSpPr>
            <a:xfrm>
              <a:off x="4811025" y="1442175"/>
              <a:ext cx="2089825" cy="3047782"/>
              <a:chOff x="4811025" y="1442175"/>
              <a:chExt cx="2089825" cy="3047782"/>
            </a:xfrm>
          </p:grpSpPr>
          <p:pic>
            <p:nvPicPr>
              <p:cNvPr id="111" name="Google Shape;111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245500" y="3828342"/>
                <a:ext cx="665100" cy="66161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2" name="Google Shape;112;p14"/>
              <p:cNvGrpSpPr/>
              <p:nvPr/>
            </p:nvGrpSpPr>
            <p:grpSpPr>
              <a:xfrm>
                <a:off x="4811025" y="1442175"/>
                <a:ext cx="2089825" cy="3042425"/>
                <a:chOff x="-2217850" y="1442175"/>
                <a:chExt cx="2089825" cy="3042425"/>
              </a:xfrm>
            </p:grpSpPr>
            <p:grpSp>
              <p:nvGrpSpPr>
                <p:cNvPr id="113" name="Google Shape;113;p14"/>
                <p:cNvGrpSpPr/>
                <p:nvPr/>
              </p:nvGrpSpPr>
              <p:grpSpPr>
                <a:xfrm>
                  <a:off x="-2217850" y="1442175"/>
                  <a:ext cx="1796400" cy="3042425"/>
                  <a:chOff x="227575" y="1442175"/>
                  <a:chExt cx="1796400" cy="3042425"/>
                </a:xfrm>
              </p:grpSpPr>
              <p:cxnSp>
                <p:nvCxnSpPr>
                  <p:cNvPr id="114" name="Google Shape;114;p14"/>
                  <p:cNvCxnSpPr/>
                  <p:nvPr/>
                </p:nvCxnSpPr>
                <p:spPr>
                  <a:xfrm>
                    <a:off x="455450" y="2295200"/>
                    <a:ext cx="0" cy="21894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DEE4F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15" name="Google Shape;115;p14"/>
                  <p:cNvSpPr/>
                  <p:nvPr/>
                </p:nvSpPr>
                <p:spPr>
                  <a:xfrm>
                    <a:off x="227575" y="1442175"/>
                    <a:ext cx="1796400" cy="858900"/>
                  </a:xfrm>
                  <a:prstGeom prst="homePlate">
                    <a:avLst>
                      <a:gd fmla="val 40793" name="adj"/>
                    </a:avLst>
                  </a:prstGeom>
                  <a:gradFill>
                    <a:gsLst>
                      <a:gs pos="0">
                        <a:srgbClr val="9B83BD"/>
                      </a:gs>
                      <a:gs pos="100000">
                        <a:srgbClr val="76479C"/>
                      </a:gs>
                    </a:gsLst>
                    <a:lin ang="2700006" scaled="0"/>
                  </a:gradFill>
                  <a:ln>
                    <a:noFill/>
                  </a:ln>
                  <a:effectLst>
                    <a:outerShdw blurRad="57150" rotWithShape="0" algn="bl" dir="5400000" dist="1905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" name="Google Shape;116;p14"/>
                  <p:cNvSpPr/>
                  <p:nvPr/>
                </p:nvSpPr>
                <p:spPr>
                  <a:xfrm rot="10800000">
                    <a:off x="227575" y="2300550"/>
                    <a:ext cx="219000" cy="164100"/>
                  </a:xfrm>
                  <a:prstGeom prst="rtTriangle">
                    <a:avLst/>
                  </a:prstGeom>
                  <a:gradFill>
                    <a:gsLst>
                      <a:gs pos="0">
                        <a:srgbClr val="9B83BD"/>
                      </a:gs>
                      <a:gs pos="100000">
                        <a:srgbClr val="76479C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17" name="Google Shape;117;p14"/>
                <p:cNvGrpSpPr/>
                <p:nvPr/>
              </p:nvGrpSpPr>
              <p:grpSpPr>
                <a:xfrm>
                  <a:off x="-1801125" y="2617870"/>
                  <a:ext cx="1673100" cy="850609"/>
                  <a:chOff x="644300" y="2617870"/>
                  <a:chExt cx="1673100" cy="850609"/>
                </a:xfrm>
              </p:grpSpPr>
              <p:sp>
                <p:nvSpPr>
                  <p:cNvPr id="118" name="Google Shape;118;p14"/>
                  <p:cNvSpPr txBox="1"/>
                  <p:nvPr/>
                </p:nvSpPr>
                <p:spPr>
                  <a:xfrm>
                    <a:off x="644300" y="2617870"/>
                    <a:ext cx="1673100" cy="23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500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15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19" name="Google Shape;119;p14"/>
                  <p:cNvSpPr txBox="1"/>
                  <p:nvPr/>
                </p:nvSpPr>
                <p:spPr>
                  <a:xfrm>
                    <a:off x="644300" y="2960580"/>
                    <a:ext cx="1673100" cy="507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sp>
              <p:nvSpPr>
                <p:cNvPr id="120" name="Google Shape;120;p14"/>
                <p:cNvSpPr txBox="1"/>
                <p:nvPr/>
              </p:nvSpPr>
              <p:spPr>
                <a:xfrm rot="-5400000">
                  <a:off x="-2342025" y="1759875"/>
                  <a:ext cx="8586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WEEK</a:t>
                  </a:r>
                  <a:endParaRPr b="1" sz="15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21" name="Google Shape;121;p14"/>
                <p:cNvSpPr txBox="1"/>
                <p:nvPr/>
              </p:nvSpPr>
              <p:spPr>
                <a:xfrm>
                  <a:off x="-1730910" y="1505925"/>
                  <a:ext cx="858600" cy="769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50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03</a:t>
                  </a:r>
                  <a:endParaRPr b="1" sz="5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  <p:grpSp>
          <p:nvGrpSpPr>
            <p:cNvPr id="122" name="Google Shape;122;p14"/>
            <p:cNvGrpSpPr/>
            <p:nvPr/>
          </p:nvGrpSpPr>
          <p:grpSpPr>
            <a:xfrm>
              <a:off x="7113675" y="1442175"/>
              <a:ext cx="2089825" cy="3042450"/>
              <a:chOff x="-2217850" y="1442175"/>
              <a:chExt cx="2089825" cy="3042450"/>
            </a:xfrm>
          </p:grpSpPr>
          <p:grpSp>
            <p:nvGrpSpPr>
              <p:cNvPr id="123" name="Google Shape;123;p14"/>
              <p:cNvGrpSpPr/>
              <p:nvPr/>
            </p:nvGrpSpPr>
            <p:grpSpPr>
              <a:xfrm>
                <a:off x="-2217850" y="1442175"/>
                <a:ext cx="1796400" cy="3042450"/>
                <a:chOff x="227575" y="1442175"/>
                <a:chExt cx="1796400" cy="3042450"/>
              </a:xfrm>
            </p:grpSpPr>
            <p:cxnSp>
              <p:nvCxnSpPr>
                <p:cNvPr id="124" name="Google Shape;124;p14"/>
                <p:cNvCxnSpPr/>
                <p:nvPr/>
              </p:nvCxnSpPr>
              <p:spPr>
                <a:xfrm>
                  <a:off x="455450" y="2297925"/>
                  <a:ext cx="0" cy="2186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25" name="Google Shape;125;p14"/>
                <p:cNvSpPr/>
                <p:nvPr/>
              </p:nvSpPr>
              <p:spPr>
                <a:xfrm>
                  <a:off x="227575" y="1442175"/>
                  <a:ext cx="1796400" cy="858900"/>
                </a:xfrm>
                <a:prstGeom prst="homePlate">
                  <a:avLst>
                    <a:gd fmla="val 40793" name="adj"/>
                  </a:avLst>
                </a:prstGeom>
                <a:gradFill>
                  <a:gsLst>
                    <a:gs pos="0">
                      <a:srgbClr val="D1A2B0"/>
                    </a:gs>
                    <a:gs pos="100000">
                      <a:srgbClr val="9D3E59"/>
                    </a:gs>
                  </a:gsLst>
                  <a:lin ang="2700006" scaled="0"/>
                </a:gra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20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14"/>
                <p:cNvSpPr/>
                <p:nvPr/>
              </p:nvSpPr>
              <p:spPr>
                <a:xfrm rot="10800000">
                  <a:off x="227575" y="2300550"/>
                  <a:ext cx="219000" cy="164100"/>
                </a:xfrm>
                <a:prstGeom prst="rtTriangle">
                  <a:avLst/>
                </a:prstGeom>
                <a:gradFill>
                  <a:gsLst>
                    <a:gs pos="0">
                      <a:srgbClr val="D1A2B0"/>
                    </a:gs>
                    <a:gs pos="100000">
                      <a:srgbClr val="9D3E59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7" name="Google Shape;127;p14"/>
              <p:cNvGrpSpPr/>
              <p:nvPr/>
            </p:nvGrpSpPr>
            <p:grpSpPr>
              <a:xfrm>
                <a:off x="-1801125" y="2617870"/>
                <a:ext cx="1673100" cy="850609"/>
                <a:chOff x="644300" y="2617870"/>
                <a:chExt cx="1673100" cy="850609"/>
              </a:xfrm>
            </p:grpSpPr>
            <p:sp>
              <p:nvSpPr>
                <p:cNvPr id="128" name="Google Shape;128;p14"/>
                <p:cNvSpPr txBox="1"/>
                <p:nvPr/>
              </p:nvSpPr>
              <p:spPr>
                <a:xfrm>
                  <a:off x="644300" y="2617870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A34A6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Launch</a:t>
                  </a:r>
                  <a:endParaRPr b="1" sz="1500">
                    <a:solidFill>
                      <a:srgbClr val="A34A6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29" name="Google Shape;129;p14"/>
                <p:cNvSpPr txBox="1"/>
                <p:nvPr/>
              </p:nvSpPr>
              <p:spPr>
                <a:xfrm>
                  <a:off x="644300" y="2960580"/>
                  <a:ext cx="1673100" cy="50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130" name="Google Shape;130;p14"/>
              <p:cNvSpPr txBox="1"/>
              <p:nvPr/>
            </p:nvSpPr>
            <p:spPr>
              <a:xfrm rot="-5400000">
                <a:off x="-2342025" y="1759875"/>
                <a:ext cx="8586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</a:t>
                </a:r>
                <a:endParaRPr b="1" sz="15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1" name="Google Shape;131;p14"/>
              <p:cNvSpPr txBox="1"/>
              <p:nvPr/>
            </p:nvSpPr>
            <p:spPr>
              <a:xfrm>
                <a:off x="-1730910" y="1505925"/>
                <a:ext cx="858600" cy="76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5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04</a:t>
                </a:r>
                <a:endParaRPr b="1" sz="5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32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1264" name="Google Shape;1264;p32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1265" name="Google Shape;1265;p32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266" name="Google Shape;1266;p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7" name="Google Shape;1267;p32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1268" name="Google Shape;1268;p32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1269" name="Google Shape;1269;p32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70" name="Google Shape;1270;p32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271" name="Google Shape;1271;p32"/>
          <p:cNvGrpSpPr/>
          <p:nvPr/>
        </p:nvGrpSpPr>
        <p:grpSpPr>
          <a:xfrm>
            <a:off x="196699" y="1463627"/>
            <a:ext cx="8734801" cy="3041316"/>
            <a:chOff x="196699" y="1463627"/>
            <a:chExt cx="8734801" cy="3041316"/>
          </a:xfrm>
        </p:grpSpPr>
        <p:cxnSp>
          <p:nvCxnSpPr>
            <p:cNvPr id="1272" name="Google Shape;1272;p32"/>
            <p:cNvCxnSpPr/>
            <p:nvPr/>
          </p:nvCxnSpPr>
          <p:spPr>
            <a:xfrm>
              <a:off x="1292225" y="2715675"/>
              <a:ext cx="7448700" cy="0"/>
            </a:xfrm>
            <a:prstGeom prst="straightConnector1">
              <a:avLst/>
            </a:prstGeom>
            <a:noFill/>
            <a:ln cap="flat" cmpd="sng" w="28575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73" name="Google Shape;1273;p32"/>
            <p:cNvGrpSpPr/>
            <p:nvPr/>
          </p:nvGrpSpPr>
          <p:grpSpPr>
            <a:xfrm>
              <a:off x="196699" y="1463627"/>
              <a:ext cx="1495801" cy="3041316"/>
              <a:chOff x="234799" y="1444577"/>
              <a:chExt cx="1495801" cy="3041316"/>
            </a:xfrm>
          </p:grpSpPr>
          <p:sp>
            <p:nvSpPr>
              <p:cNvPr id="1274" name="Google Shape;1274;p32"/>
              <p:cNvSpPr/>
              <p:nvPr/>
            </p:nvSpPr>
            <p:spPr>
              <a:xfrm rot="5400000">
                <a:off x="117800" y="1941538"/>
                <a:ext cx="1729800" cy="1495800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698631" scaled="0"/>
              </a:gradFill>
              <a:ln>
                <a:noFill/>
              </a:ln>
              <a:effectLst>
                <a:outerShdw blurRad="114300" rotWithShape="0" algn="bl" dir="5400000" dist="85725">
                  <a:srgbClr val="000000">
                    <a:alpha val="15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32"/>
              <p:cNvSpPr txBox="1"/>
              <p:nvPr/>
            </p:nvSpPr>
            <p:spPr>
              <a:xfrm>
                <a:off x="234799" y="1444577"/>
                <a:ext cx="13965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7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Month 01</a:t>
                </a:r>
                <a:endParaRPr b="1" sz="1700">
                  <a:solidFill>
                    <a:srgbClr val="6D62AB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276" name="Google Shape;1276;p32"/>
              <p:cNvGrpSpPr/>
              <p:nvPr/>
            </p:nvGrpSpPr>
            <p:grpSpPr>
              <a:xfrm>
                <a:off x="234799" y="3764939"/>
                <a:ext cx="1396500" cy="720955"/>
                <a:chOff x="905023" y="2798534"/>
                <a:chExt cx="1396500" cy="720955"/>
              </a:xfrm>
            </p:grpSpPr>
            <p:sp>
              <p:nvSpPr>
                <p:cNvPr id="1277" name="Google Shape;1277;p32"/>
                <p:cNvSpPr txBox="1"/>
                <p:nvPr/>
              </p:nvSpPr>
              <p:spPr>
                <a:xfrm>
                  <a:off x="905023" y="2798534"/>
                  <a:ext cx="1396500" cy="1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2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12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278" name="Google Shape;1278;p32"/>
                <p:cNvSpPr txBox="1"/>
                <p:nvPr/>
              </p:nvSpPr>
              <p:spPr>
                <a:xfrm>
                  <a:off x="905024" y="3062289"/>
                  <a:ext cx="133860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1279" name="Google Shape;1279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56153" y="2389978"/>
                <a:ext cx="527353" cy="5989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0" name="Google Shape;1280;p32"/>
            <p:cNvGrpSpPr/>
            <p:nvPr/>
          </p:nvGrpSpPr>
          <p:grpSpPr>
            <a:xfrm>
              <a:off x="2006449" y="1463627"/>
              <a:ext cx="1495801" cy="3041316"/>
              <a:chOff x="2025499" y="1444577"/>
              <a:chExt cx="1495801" cy="3041316"/>
            </a:xfrm>
          </p:grpSpPr>
          <p:grpSp>
            <p:nvGrpSpPr>
              <p:cNvPr id="1281" name="Google Shape;1281;p32"/>
              <p:cNvGrpSpPr/>
              <p:nvPr/>
            </p:nvGrpSpPr>
            <p:grpSpPr>
              <a:xfrm>
                <a:off x="2025499" y="1444577"/>
                <a:ext cx="1495801" cy="3041316"/>
                <a:chOff x="234799" y="1444577"/>
                <a:chExt cx="1495801" cy="3041316"/>
              </a:xfrm>
            </p:grpSpPr>
            <p:sp>
              <p:nvSpPr>
                <p:cNvPr id="1282" name="Google Shape;1282;p32"/>
                <p:cNvSpPr/>
                <p:nvPr/>
              </p:nvSpPr>
              <p:spPr>
                <a:xfrm rot="5400000">
                  <a:off x="117800" y="1941538"/>
                  <a:ext cx="1729800" cy="1495800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F5DABB"/>
                    </a:gs>
                    <a:gs pos="100000">
                      <a:srgbClr val="B56472"/>
                    </a:gs>
                  </a:gsLst>
                  <a:lin ang="2698631" scaled="0"/>
                </a:gradFill>
                <a:ln>
                  <a:noFill/>
                </a:ln>
                <a:effectLst>
                  <a:outerShdw blurRad="114300" rotWithShape="0" algn="bl" dir="5400000" dist="85725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3" name="Google Shape;1283;p32"/>
                <p:cNvSpPr txBox="1"/>
                <p:nvPr/>
              </p:nvSpPr>
              <p:spPr>
                <a:xfrm>
                  <a:off x="234799" y="1444577"/>
                  <a:ext cx="13965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700">
                      <a:solidFill>
                        <a:srgbClr val="D39C95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Month 02</a:t>
                  </a:r>
                  <a:endParaRPr b="1" sz="1700">
                    <a:solidFill>
                      <a:srgbClr val="D39C95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1284" name="Google Shape;1284;p32"/>
                <p:cNvGrpSpPr/>
                <p:nvPr/>
              </p:nvGrpSpPr>
              <p:grpSpPr>
                <a:xfrm>
                  <a:off x="234799" y="3764939"/>
                  <a:ext cx="1396500" cy="720955"/>
                  <a:chOff x="905023" y="2798534"/>
                  <a:chExt cx="1396500" cy="720955"/>
                </a:xfrm>
              </p:grpSpPr>
              <p:sp>
                <p:nvSpPr>
                  <p:cNvPr id="1285" name="Google Shape;1285;p32"/>
                  <p:cNvSpPr txBox="1"/>
                  <p:nvPr/>
                </p:nvSpPr>
                <p:spPr>
                  <a:xfrm>
                    <a:off x="905023" y="2798534"/>
                    <a:ext cx="13965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D39C95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 sz="1200">
                      <a:solidFill>
                        <a:srgbClr val="D39C95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286" name="Google Shape;1286;p32"/>
                  <p:cNvSpPr txBox="1"/>
                  <p:nvPr/>
                </p:nvSpPr>
                <p:spPr>
                  <a:xfrm>
                    <a:off x="905024" y="3062289"/>
                    <a:ext cx="1338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pic>
            <p:nvPicPr>
              <p:cNvPr id="1287" name="Google Shape;1287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44152" y="2360894"/>
                <a:ext cx="553720" cy="614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8" name="Google Shape;1288;p32"/>
            <p:cNvGrpSpPr/>
            <p:nvPr/>
          </p:nvGrpSpPr>
          <p:grpSpPr>
            <a:xfrm>
              <a:off x="3816199" y="1463627"/>
              <a:ext cx="1495801" cy="3041316"/>
              <a:chOff x="3816199" y="1444577"/>
              <a:chExt cx="1495801" cy="3041316"/>
            </a:xfrm>
          </p:grpSpPr>
          <p:grpSp>
            <p:nvGrpSpPr>
              <p:cNvPr id="1289" name="Google Shape;1289;p32"/>
              <p:cNvGrpSpPr/>
              <p:nvPr/>
            </p:nvGrpSpPr>
            <p:grpSpPr>
              <a:xfrm>
                <a:off x="3816199" y="1444577"/>
                <a:ext cx="1495801" cy="3041316"/>
                <a:chOff x="234799" y="1444577"/>
                <a:chExt cx="1495801" cy="3041316"/>
              </a:xfrm>
            </p:grpSpPr>
            <p:sp>
              <p:nvSpPr>
                <p:cNvPr id="1290" name="Google Shape;1290;p32"/>
                <p:cNvSpPr/>
                <p:nvPr/>
              </p:nvSpPr>
              <p:spPr>
                <a:xfrm rot="5400000">
                  <a:off x="117800" y="1941538"/>
                  <a:ext cx="1729800" cy="1495800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9B83BD"/>
                    </a:gs>
                    <a:gs pos="100000">
                      <a:srgbClr val="76479C"/>
                    </a:gs>
                  </a:gsLst>
                  <a:lin ang="10800025" scaled="0"/>
                </a:gradFill>
                <a:ln>
                  <a:noFill/>
                </a:ln>
                <a:effectLst>
                  <a:outerShdw blurRad="114300" rotWithShape="0" algn="bl" dir="5400000" dist="85725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1" name="Google Shape;1291;p32"/>
                <p:cNvSpPr txBox="1"/>
                <p:nvPr/>
              </p:nvSpPr>
              <p:spPr>
                <a:xfrm>
                  <a:off x="234799" y="1444577"/>
                  <a:ext cx="13965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7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Month 03</a:t>
                  </a:r>
                  <a:endParaRPr b="1" sz="17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1292" name="Google Shape;1292;p32"/>
                <p:cNvGrpSpPr/>
                <p:nvPr/>
              </p:nvGrpSpPr>
              <p:grpSpPr>
                <a:xfrm>
                  <a:off x="234799" y="3764939"/>
                  <a:ext cx="1396500" cy="720955"/>
                  <a:chOff x="905023" y="2798534"/>
                  <a:chExt cx="1396500" cy="720955"/>
                </a:xfrm>
              </p:grpSpPr>
              <p:sp>
                <p:nvSpPr>
                  <p:cNvPr id="1293" name="Google Shape;1293;p32"/>
                  <p:cNvSpPr txBox="1"/>
                  <p:nvPr/>
                </p:nvSpPr>
                <p:spPr>
                  <a:xfrm>
                    <a:off x="905023" y="2798534"/>
                    <a:ext cx="13965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12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294" name="Google Shape;1294;p32"/>
                  <p:cNvSpPr txBox="1"/>
                  <p:nvPr/>
                </p:nvSpPr>
                <p:spPr>
                  <a:xfrm>
                    <a:off x="905024" y="3062289"/>
                    <a:ext cx="1338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pic>
            <p:nvPicPr>
              <p:cNvPr id="1295" name="Google Shape;1295;p3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935876" y="2362778"/>
                <a:ext cx="610222" cy="610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96" name="Google Shape;1296;p32"/>
            <p:cNvGrpSpPr/>
            <p:nvPr/>
          </p:nvGrpSpPr>
          <p:grpSpPr>
            <a:xfrm>
              <a:off x="5625949" y="1463627"/>
              <a:ext cx="1495801" cy="3041316"/>
              <a:chOff x="5606899" y="1444577"/>
              <a:chExt cx="1495801" cy="3041316"/>
            </a:xfrm>
          </p:grpSpPr>
          <p:grpSp>
            <p:nvGrpSpPr>
              <p:cNvPr id="1297" name="Google Shape;1297;p32"/>
              <p:cNvGrpSpPr/>
              <p:nvPr/>
            </p:nvGrpSpPr>
            <p:grpSpPr>
              <a:xfrm>
                <a:off x="5606899" y="1444577"/>
                <a:ext cx="1495801" cy="3041316"/>
                <a:chOff x="234799" y="1444577"/>
                <a:chExt cx="1495801" cy="3041316"/>
              </a:xfrm>
            </p:grpSpPr>
            <p:sp>
              <p:nvSpPr>
                <p:cNvPr id="1298" name="Google Shape;1298;p32"/>
                <p:cNvSpPr/>
                <p:nvPr/>
              </p:nvSpPr>
              <p:spPr>
                <a:xfrm rot="5400000">
                  <a:off x="117800" y="1941538"/>
                  <a:ext cx="1729800" cy="1495800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BBCEEB"/>
                    </a:gs>
                    <a:gs pos="100000">
                      <a:srgbClr val="8BACDD"/>
                    </a:gs>
                  </a:gsLst>
                  <a:lin ang="2698631" scaled="0"/>
                </a:gradFill>
                <a:ln>
                  <a:noFill/>
                </a:ln>
                <a:effectLst>
                  <a:outerShdw blurRad="114300" rotWithShape="0" algn="bl" dir="5400000" dist="85725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9" name="Google Shape;1299;p32"/>
                <p:cNvSpPr txBox="1"/>
                <p:nvPr/>
              </p:nvSpPr>
              <p:spPr>
                <a:xfrm>
                  <a:off x="234799" y="1444577"/>
                  <a:ext cx="13965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700">
                      <a:solidFill>
                        <a:srgbClr val="8BACDD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Month 04</a:t>
                  </a:r>
                  <a:endParaRPr b="1" sz="1700">
                    <a:solidFill>
                      <a:srgbClr val="8BACDD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1300" name="Google Shape;1300;p32"/>
                <p:cNvGrpSpPr/>
                <p:nvPr/>
              </p:nvGrpSpPr>
              <p:grpSpPr>
                <a:xfrm>
                  <a:off x="234799" y="3764939"/>
                  <a:ext cx="1396500" cy="720955"/>
                  <a:chOff x="905023" y="2798534"/>
                  <a:chExt cx="1396500" cy="720955"/>
                </a:xfrm>
              </p:grpSpPr>
              <p:sp>
                <p:nvSpPr>
                  <p:cNvPr id="1301" name="Google Shape;1301;p32"/>
                  <p:cNvSpPr txBox="1"/>
                  <p:nvPr/>
                </p:nvSpPr>
                <p:spPr>
                  <a:xfrm>
                    <a:off x="905023" y="2798534"/>
                    <a:ext cx="13965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8BACD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Feedback</a:t>
                    </a:r>
                    <a:endParaRPr b="1" sz="1200">
                      <a:solidFill>
                        <a:srgbClr val="8BACD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302" name="Google Shape;1302;p32"/>
                  <p:cNvSpPr txBox="1"/>
                  <p:nvPr/>
                </p:nvSpPr>
                <p:spPr>
                  <a:xfrm>
                    <a:off x="905024" y="3062289"/>
                    <a:ext cx="1338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pic>
            <p:nvPicPr>
              <p:cNvPr id="1303" name="Google Shape;1303;p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716475" y="2360894"/>
                <a:ext cx="678025" cy="6140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04" name="Google Shape;1304;p32"/>
            <p:cNvGrpSpPr/>
            <p:nvPr/>
          </p:nvGrpSpPr>
          <p:grpSpPr>
            <a:xfrm>
              <a:off x="7435699" y="1463627"/>
              <a:ext cx="1495801" cy="3041316"/>
              <a:chOff x="7397599" y="1444577"/>
              <a:chExt cx="1495801" cy="3041316"/>
            </a:xfrm>
          </p:grpSpPr>
          <p:grpSp>
            <p:nvGrpSpPr>
              <p:cNvPr id="1305" name="Google Shape;1305;p32"/>
              <p:cNvGrpSpPr/>
              <p:nvPr/>
            </p:nvGrpSpPr>
            <p:grpSpPr>
              <a:xfrm>
                <a:off x="7397599" y="1444577"/>
                <a:ext cx="1495801" cy="3041316"/>
                <a:chOff x="234799" y="1444577"/>
                <a:chExt cx="1495801" cy="3041316"/>
              </a:xfrm>
            </p:grpSpPr>
            <p:sp>
              <p:nvSpPr>
                <p:cNvPr id="1306" name="Google Shape;1306;p32"/>
                <p:cNvSpPr/>
                <p:nvPr/>
              </p:nvSpPr>
              <p:spPr>
                <a:xfrm rot="5400000">
                  <a:off x="117800" y="1941538"/>
                  <a:ext cx="1729800" cy="1495800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D1A2B0"/>
                    </a:gs>
                    <a:gs pos="100000">
                      <a:srgbClr val="9D3E59"/>
                    </a:gs>
                  </a:gsLst>
                  <a:lin ang="2698631" scaled="0"/>
                </a:gradFill>
                <a:ln>
                  <a:noFill/>
                </a:ln>
                <a:effectLst>
                  <a:outerShdw blurRad="114300" rotWithShape="0" algn="bl" dir="5400000" dist="85725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7" name="Google Shape;1307;p32"/>
                <p:cNvSpPr txBox="1"/>
                <p:nvPr/>
              </p:nvSpPr>
              <p:spPr>
                <a:xfrm>
                  <a:off x="234799" y="1444577"/>
                  <a:ext cx="13965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700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Month 05</a:t>
                  </a:r>
                  <a:endParaRPr b="1" sz="17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1308" name="Google Shape;1308;p32"/>
                <p:cNvGrpSpPr/>
                <p:nvPr/>
              </p:nvGrpSpPr>
              <p:grpSpPr>
                <a:xfrm>
                  <a:off x="234799" y="3764939"/>
                  <a:ext cx="1396500" cy="720955"/>
                  <a:chOff x="905023" y="2798534"/>
                  <a:chExt cx="1396500" cy="720955"/>
                </a:xfrm>
              </p:grpSpPr>
              <p:sp>
                <p:nvSpPr>
                  <p:cNvPr id="1309" name="Google Shape;1309;p32"/>
                  <p:cNvSpPr txBox="1"/>
                  <p:nvPr/>
                </p:nvSpPr>
                <p:spPr>
                  <a:xfrm>
                    <a:off x="905023" y="2798534"/>
                    <a:ext cx="13965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B564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Launch</a:t>
                    </a:r>
                    <a:endParaRPr b="1" sz="1200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1310" name="Google Shape;1310;p32"/>
                  <p:cNvSpPr txBox="1"/>
                  <p:nvPr/>
                </p:nvSpPr>
                <p:spPr>
                  <a:xfrm>
                    <a:off x="905024" y="3062289"/>
                    <a:ext cx="1338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pic>
            <p:nvPicPr>
              <p:cNvPr id="1311" name="Google Shape;1311;p3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500779" y="2357127"/>
                <a:ext cx="463317" cy="621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137" name="Google Shape;137;p15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138" name="Google Shape;138;p15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39" name="Google Shape;139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0" name="Google Shape;140;p15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141" name="Google Shape;141;p15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142" name="Google Shape;142;p15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3" name="Google Shape;143;p15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144" name="Google Shape;144;p15"/>
          <p:cNvCxnSpPr/>
          <p:nvPr/>
        </p:nvCxnSpPr>
        <p:spPr>
          <a:xfrm>
            <a:off x="6284275" y="2522100"/>
            <a:ext cx="0" cy="1090200"/>
          </a:xfrm>
          <a:prstGeom prst="straightConnector1">
            <a:avLst/>
          </a:prstGeom>
          <a:noFill/>
          <a:ln cap="flat" cmpd="sng" w="19050">
            <a:solidFill>
              <a:srgbClr val="DEE4F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5" name="Google Shape;145;p15"/>
          <p:cNvGrpSpPr/>
          <p:nvPr/>
        </p:nvGrpSpPr>
        <p:grpSpPr>
          <a:xfrm>
            <a:off x="216402" y="1544376"/>
            <a:ext cx="8711197" cy="2969252"/>
            <a:chOff x="186200" y="1544376"/>
            <a:chExt cx="8711197" cy="2969252"/>
          </a:xfrm>
        </p:grpSpPr>
        <p:grpSp>
          <p:nvGrpSpPr>
            <p:cNvPr id="146" name="Google Shape;146;p15"/>
            <p:cNvGrpSpPr/>
            <p:nvPr/>
          </p:nvGrpSpPr>
          <p:grpSpPr>
            <a:xfrm>
              <a:off x="186200" y="1544376"/>
              <a:ext cx="1796400" cy="2924374"/>
              <a:chOff x="186200" y="1544376"/>
              <a:chExt cx="1796400" cy="2924374"/>
            </a:xfrm>
          </p:grpSpPr>
          <p:grpSp>
            <p:nvGrpSpPr>
              <p:cNvPr id="147" name="Google Shape;147;p15"/>
              <p:cNvGrpSpPr/>
              <p:nvPr/>
            </p:nvGrpSpPr>
            <p:grpSpPr>
              <a:xfrm>
                <a:off x="186200" y="1544376"/>
                <a:ext cx="1796400" cy="694781"/>
                <a:chOff x="186200" y="1544376"/>
                <a:chExt cx="1796400" cy="694781"/>
              </a:xfrm>
            </p:grpSpPr>
            <p:sp>
              <p:nvSpPr>
                <p:cNvPr id="148" name="Google Shape;148;p15"/>
                <p:cNvSpPr txBox="1"/>
                <p:nvPr/>
              </p:nvSpPr>
              <p:spPr>
                <a:xfrm>
                  <a:off x="247900" y="1544376"/>
                  <a:ext cx="1673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49" name="Google Shape;149;p15"/>
                <p:cNvSpPr txBox="1"/>
                <p:nvPr/>
              </p:nvSpPr>
              <p:spPr>
                <a:xfrm>
                  <a:off x="186200" y="1941258"/>
                  <a:ext cx="1796400" cy="29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150" name="Google Shape;150;p15"/>
              <p:cNvCxnSpPr/>
              <p:nvPr/>
            </p:nvCxnSpPr>
            <p:spPr>
              <a:xfrm>
                <a:off x="1084400" y="2404200"/>
                <a:ext cx="0" cy="1090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51" name="Google Shape;151;p15"/>
              <p:cNvSpPr/>
              <p:nvPr/>
            </p:nvSpPr>
            <p:spPr>
              <a:xfrm>
                <a:off x="219950" y="2853225"/>
                <a:ext cx="1728900" cy="341400"/>
              </a:xfrm>
              <a:prstGeom prst="rect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2" name="Google Shape;152;p15"/>
              <p:cNvGrpSpPr/>
              <p:nvPr/>
            </p:nvGrpSpPr>
            <p:grpSpPr>
              <a:xfrm>
                <a:off x="659150" y="3618250"/>
                <a:ext cx="850500" cy="850500"/>
                <a:chOff x="659150" y="3618250"/>
                <a:chExt cx="850500" cy="850500"/>
              </a:xfrm>
            </p:grpSpPr>
            <p:sp>
              <p:nvSpPr>
                <p:cNvPr id="153" name="Google Shape;153;p15"/>
                <p:cNvSpPr/>
                <p:nvPr/>
              </p:nvSpPr>
              <p:spPr>
                <a:xfrm>
                  <a:off x="659150" y="3618250"/>
                  <a:ext cx="850500" cy="8505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54" name="Google Shape;154;p1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86305" y="3808699"/>
                  <a:ext cx="396191" cy="4497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55" name="Google Shape;155;p15"/>
              <p:cNvSpPr txBox="1"/>
              <p:nvPr/>
            </p:nvSpPr>
            <p:spPr>
              <a:xfrm>
                <a:off x="247900" y="2916226"/>
                <a:ext cx="1673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1</a:t>
                </a:r>
                <a:endParaRPr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6" name="Google Shape;156;p15"/>
            <p:cNvGrpSpPr/>
            <p:nvPr/>
          </p:nvGrpSpPr>
          <p:grpSpPr>
            <a:xfrm>
              <a:off x="1928675" y="1553700"/>
              <a:ext cx="1796400" cy="2959929"/>
              <a:chOff x="1928675" y="1553700"/>
              <a:chExt cx="1796400" cy="2959929"/>
            </a:xfrm>
          </p:grpSpPr>
          <p:grpSp>
            <p:nvGrpSpPr>
              <p:cNvPr id="157" name="Google Shape;157;p15"/>
              <p:cNvGrpSpPr/>
              <p:nvPr/>
            </p:nvGrpSpPr>
            <p:grpSpPr>
              <a:xfrm>
                <a:off x="2401625" y="1553700"/>
                <a:ext cx="850500" cy="850500"/>
                <a:chOff x="2401625" y="1553700"/>
                <a:chExt cx="850500" cy="850500"/>
              </a:xfrm>
            </p:grpSpPr>
            <p:sp>
              <p:nvSpPr>
                <p:cNvPr id="158" name="Google Shape;158;p15"/>
                <p:cNvSpPr/>
                <p:nvPr/>
              </p:nvSpPr>
              <p:spPr>
                <a:xfrm>
                  <a:off x="2401625" y="1553700"/>
                  <a:ext cx="850500" cy="8505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59" name="Google Shape;159;p1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604250" y="1732975"/>
                  <a:ext cx="445250" cy="4960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0" name="Google Shape;160;p15"/>
              <p:cNvGrpSpPr/>
              <p:nvPr/>
            </p:nvGrpSpPr>
            <p:grpSpPr>
              <a:xfrm>
                <a:off x="1928675" y="3818847"/>
                <a:ext cx="1796400" cy="694781"/>
                <a:chOff x="186200" y="1544376"/>
                <a:chExt cx="1796400" cy="694781"/>
              </a:xfrm>
            </p:grpSpPr>
            <p:sp>
              <p:nvSpPr>
                <p:cNvPr id="161" name="Google Shape;161;p15"/>
                <p:cNvSpPr txBox="1"/>
                <p:nvPr/>
              </p:nvSpPr>
              <p:spPr>
                <a:xfrm>
                  <a:off x="247900" y="1544376"/>
                  <a:ext cx="1673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BC7079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Initial Research</a:t>
                  </a:r>
                  <a:endParaRPr b="1">
                    <a:solidFill>
                      <a:srgbClr val="BC7079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62" name="Google Shape;162;p15"/>
                <p:cNvSpPr txBox="1"/>
                <p:nvPr/>
              </p:nvSpPr>
              <p:spPr>
                <a:xfrm>
                  <a:off x="186200" y="1941258"/>
                  <a:ext cx="1796400" cy="29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163" name="Google Shape;163;p15"/>
              <p:cNvCxnSpPr/>
              <p:nvPr/>
            </p:nvCxnSpPr>
            <p:spPr>
              <a:xfrm>
                <a:off x="2826875" y="2522100"/>
                <a:ext cx="0" cy="1090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4" name="Google Shape;164;p15"/>
              <p:cNvSpPr/>
              <p:nvPr/>
            </p:nvSpPr>
            <p:spPr>
              <a:xfrm>
                <a:off x="1948725" y="2853225"/>
                <a:ext cx="1728900" cy="341400"/>
              </a:xfrm>
              <a:prstGeom prst="rect">
                <a:avLst/>
              </a:prstGeom>
              <a:gradFill>
                <a:gsLst>
                  <a:gs pos="0">
                    <a:srgbClr val="F5DABB"/>
                  </a:gs>
                  <a:gs pos="100000">
                    <a:srgbClr val="B56472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5"/>
              <p:cNvSpPr txBox="1"/>
              <p:nvPr/>
            </p:nvSpPr>
            <p:spPr>
              <a:xfrm>
                <a:off x="1990375" y="2916226"/>
                <a:ext cx="1673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2</a:t>
                </a:r>
                <a:endParaRPr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66" name="Google Shape;166;p15"/>
            <p:cNvGrpSpPr/>
            <p:nvPr/>
          </p:nvGrpSpPr>
          <p:grpSpPr>
            <a:xfrm>
              <a:off x="3643600" y="1544376"/>
              <a:ext cx="1796400" cy="2924374"/>
              <a:chOff x="3643600" y="1544376"/>
              <a:chExt cx="1796400" cy="2924374"/>
            </a:xfrm>
          </p:grpSpPr>
          <p:grpSp>
            <p:nvGrpSpPr>
              <p:cNvPr id="167" name="Google Shape;167;p15"/>
              <p:cNvGrpSpPr/>
              <p:nvPr/>
            </p:nvGrpSpPr>
            <p:grpSpPr>
              <a:xfrm>
                <a:off x="3643600" y="1544376"/>
                <a:ext cx="1796400" cy="694781"/>
                <a:chOff x="186200" y="1544376"/>
                <a:chExt cx="1796400" cy="694781"/>
              </a:xfrm>
            </p:grpSpPr>
            <p:sp>
              <p:nvSpPr>
                <p:cNvPr id="168" name="Google Shape;168;p15"/>
                <p:cNvSpPr txBox="1"/>
                <p:nvPr/>
              </p:nvSpPr>
              <p:spPr>
                <a:xfrm>
                  <a:off x="247900" y="1544376"/>
                  <a:ext cx="1673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Development </a:t>
                  </a:r>
                  <a:endParaRPr b="1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69" name="Google Shape;169;p15"/>
                <p:cNvSpPr txBox="1"/>
                <p:nvPr/>
              </p:nvSpPr>
              <p:spPr>
                <a:xfrm>
                  <a:off x="186200" y="1941258"/>
                  <a:ext cx="1796400" cy="29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170" name="Google Shape;170;p15"/>
              <p:cNvCxnSpPr/>
              <p:nvPr/>
            </p:nvCxnSpPr>
            <p:spPr>
              <a:xfrm>
                <a:off x="4541800" y="2404200"/>
                <a:ext cx="0" cy="1090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1" name="Google Shape;171;p15"/>
              <p:cNvSpPr/>
              <p:nvPr/>
            </p:nvSpPr>
            <p:spPr>
              <a:xfrm>
                <a:off x="3677350" y="2853225"/>
                <a:ext cx="1728900" cy="341400"/>
              </a:xfrm>
              <a:prstGeom prst="rect">
                <a:avLst/>
              </a:prstGeom>
              <a:gradFill>
                <a:gsLst>
                  <a:gs pos="0">
                    <a:srgbClr val="9B83BD"/>
                  </a:gs>
                  <a:gs pos="100000">
                    <a:srgbClr val="76479C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2" name="Google Shape;172;p15"/>
              <p:cNvGrpSpPr/>
              <p:nvPr/>
            </p:nvGrpSpPr>
            <p:grpSpPr>
              <a:xfrm>
                <a:off x="4116550" y="3618250"/>
                <a:ext cx="850500" cy="850500"/>
                <a:chOff x="4116550" y="3618250"/>
                <a:chExt cx="850500" cy="850500"/>
              </a:xfrm>
            </p:grpSpPr>
            <p:pic>
              <p:nvPicPr>
                <p:cNvPr id="173" name="Google Shape;173;p15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309500" y="3811213"/>
                  <a:ext cx="464600" cy="464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4" name="Google Shape;174;p15"/>
                <p:cNvSpPr/>
                <p:nvPr/>
              </p:nvSpPr>
              <p:spPr>
                <a:xfrm>
                  <a:off x="4116550" y="3618250"/>
                  <a:ext cx="850500" cy="8505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5" name="Google Shape;175;p15"/>
              <p:cNvSpPr txBox="1"/>
              <p:nvPr/>
            </p:nvSpPr>
            <p:spPr>
              <a:xfrm>
                <a:off x="3705300" y="2916226"/>
                <a:ext cx="1673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3</a:t>
                </a:r>
                <a:endParaRPr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76" name="Google Shape;176;p15"/>
            <p:cNvGrpSpPr/>
            <p:nvPr/>
          </p:nvGrpSpPr>
          <p:grpSpPr>
            <a:xfrm>
              <a:off x="5386075" y="1553700"/>
              <a:ext cx="1796400" cy="2959929"/>
              <a:chOff x="5386075" y="1553700"/>
              <a:chExt cx="1796400" cy="2959929"/>
            </a:xfrm>
          </p:grpSpPr>
          <p:grpSp>
            <p:nvGrpSpPr>
              <p:cNvPr id="177" name="Google Shape;177;p15"/>
              <p:cNvGrpSpPr/>
              <p:nvPr/>
            </p:nvGrpSpPr>
            <p:grpSpPr>
              <a:xfrm>
                <a:off x="5859025" y="1553700"/>
                <a:ext cx="850500" cy="850500"/>
                <a:chOff x="5859025" y="1553700"/>
                <a:chExt cx="850500" cy="850500"/>
              </a:xfrm>
            </p:grpSpPr>
            <p:sp>
              <p:nvSpPr>
                <p:cNvPr id="178" name="Google Shape;178;p15"/>
                <p:cNvSpPr/>
                <p:nvPr/>
              </p:nvSpPr>
              <p:spPr>
                <a:xfrm>
                  <a:off x="5859025" y="1553700"/>
                  <a:ext cx="850500" cy="8505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79" name="Google Shape;179;p15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6034475" y="1754086"/>
                  <a:ext cx="499700" cy="4497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0" name="Google Shape;180;p15"/>
              <p:cNvGrpSpPr/>
              <p:nvPr/>
            </p:nvGrpSpPr>
            <p:grpSpPr>
              <a:xfrm>
                <a:off x="5386075" y="3818847"/>
                <a:ext cx="1796400" cy="694781"/>
                <a:chOff x="186200" y="1544376"/>
                <a:chExt cx="1796400" cy="694781"/>
              </a:xfrm>
            </p:grpSpPr>
            <p:sp>
              <p:nvSpPr>
                <p:cNvPr id="181" name="Google Shape;181;p15"/>
                <p:cNvSpPr txBox="1"/>
                <p:nvPr/>
              </p:nvSpPr>
              <p:spPr>
                <a:xfrm>
                  <a:off x="247900" y="1544376"/>
                  <a:ext cx="1673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93B2DF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Feedback</a:t>
                  </a:r>
                  <a:endParaRPr b="1">
                    <a:solidFill>
                      <a:srgbClr val="93B2DF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82" name="Google Shape;182;p15"/>
                <p:cNvSpPr txBox="1"/>
                <p:nvPr/>
              </p:nvSpPr>
              <p:spPr>
                <a:xfrm>
                  <a:off x="186200" y="1941258"/>
                  <a:ext cx="1796400" cy="29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183" name="Google Shape;183;p15"/>
              <p:cNvSpPr/>
              <p:nvPr/>
            </p:nvSpPr>
            <p:spPr>
              <a:xfrm>
                <a:off x="5406125" y="2853225"/>
                <a:ext cx="1728900" cy="341400"/>
              </a:xfrm>
              <a:prstGeom prst="rect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8BACDD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5"/>
              <p:cNvSpPr txBox="1"/>
              <p:nvPr/>
            </p:nvSpPr>
            <p:spPr>
              <a:xfrm>
                <a:off x="5447775" y="2916226"/>
                <a:ext cx="1673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4</a:t>
                </a:r>
                <a:endParaRPr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85" name="Google Shape;185;p15"/>
            <p:cNvGrpSpPr/>
            <p:nvPr/>
          </p:nvGrpSpPr>
          <p:grpSpPr>
            <a:xfrm>
              <a:off x="7100997" y="1544376"/>
              <a:ext cx="1796400" cy="2924374"/>
              <a:chOff x="7100997" y="1544376"/>
              <a:chExt cx="1796400" cy="2924374"/>
            </a:xfrm>
          </p:grpSpPr>
          <p:grpSp>
            <p:nvGrpSpPr>
              <p:cNvPr id="186" name="Google Shape;186;p15"/>
              <p:cNvGrpSpPr/>
              <p:nvPr/>
            </p:nvGrpSpPr>
            <p:grpSpPr>
              <a:xfrm>
                <a:off x="7573947" y="3618250"/>
                <a:ext cx="850500" cy="850500"/>
                <a:chOff x="7573947" y="3618250"/>
                <a:chExt cx="850500" cy="850500"/>
              </a:xfrm>
            </p:grpSpPr>
            <p:sp>
              <p:nvSpPr>
                <p:cNvPr id="187" name="Google Shape;187;p15"/>
                <p:cNvSpPr/>
                <p:nvPr/>
              </p:nvSpPr>
              <p:spPr>
                <a:xfrm>
                  <a:off x="7573947" y="3618250"/>
                  <a:ext cx="850500" cy="8505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88" name="Google Shape;188;p15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7828125" y="3814200"/>
                  <a:ext cx="342150" cy="45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9" name="Google Shape;189;p15"/>
              <p:cNvGrpSpPr/>
              <p:nvPr/>
            </p:nvGrpSpPr>
            <p:grpSpPr>
              <a:xfrm>
                <a:off x="7100997" y="1544376"/>
                <a:ext cx="1796400" cy="694781"/>
                <a:chOff x="186200" y="1544376"/>
                <a:chExt cx="1796400" cy="694781"/>
              </a:xfrm>
            </p:grpSpPr>
            <p:sp>
              <p:nvSpPr>
                <p:cNvPr id="190" name="Google Shape;190;p15"/>
                <p:cNvSpPr txBox="1"/>
                <p:nvPr/>
              </p:nvSpPr>
              <p:spPr>
                <a:xfrm>
                  <a:off x="247900" y="1544376"/>
                  <a:ext cx="1673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Launch</a:t>
                  </a:r>
                  <a:endParaRPr b="1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91" name="Google Shape;191;p15"/>
                <p:cNvSpPr txBox="1"/>
                <p:nvPr/>
              </p:nvSpPr>
              <p:spPr>
                <a:xfrm>
                  <a:off x="186200" y="1941258"/>
                  <a:ext cx="1796400" cy="29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cxnSp>
            <p:nvCxnSpPr>
              <p:cNvPr id="192" name="Google Shape;192;p15"/>
              <p:cNvCxnSpPr/>
              <p:nvPr/>
            </p:nvCxnSpPr>
            <p:spPr>
              <a:xfrm>
                <a:off x="7999197" y="2404200"/>
                <a:ext cx="0" cy="1090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3" name="Google Shape;193;p15"/>
              <p:cNvSpPr/>
              <p:nvPr/>
            </p:nvSpPr>
            <p:spPr>
              <a:xfrm>
                <a:off x="7134747" y="2853225"/>
                <a:ext cx="1728900" cy="341400"/>
              </a:xfrm>
              <a:prstGeom prst="rect">
                <a:avLst/>
              </a:prstGeom>
              <a:gradFill>
                <a:gsLst>
                  <a:gs pos="0">
                    <a:srgbClr val="D1A2B0"/>
                  </a:gs>
                  <a:gs pos="100000">
                    <a:srgbClr val="9D3E59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5"/>
              <p:cNvSpPr txBox="1"/>
              <p:nvPr/>
            </p:nvSpPr>
            <p:spPr>
              <a:xfrm>
                <a:off x="7162697" y="2916226"/>
                <a:ext cx="1673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5</a:t>
                </a:r>
                <a:endParaRPr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200" name="Google Shape;200;p16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201" name="Google Shape;201;p16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02" name="Google Shape;202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3" name="Google Shape;203;p16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204" name="Google Shape;204;p16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205" name="Google Shape;205;p16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6" name="Google Shape;206;p16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207" name="Google Shape;207;p16"/>
          <p:cNvGrpSpPr/>
          <p:nvPr/>
        </p:nvGrpSpPr>
        <p:grpSpPr>
          <a:xfrm>
            <a:off x="251325" y="1191613"/>
            <a:ext cx="8665400" cy="3375458"/>
            <a:chOff x="251325" y="1191613"/>
            <a:chExt cx="8665400" cy="3375458"/>
          </a:xfrm>
        </p:grpSpPr>
        <p:pic>
          <p:nvPicPr>
            <p:cNvPr id="208" name="Google Shape;208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1325" y="1299700"/>
              <a:ext cx="8665400" cy="1557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9" name="Google Shape;209;p16"/>
            <p:cNvGrpSpPr/>
            <p:nvPr/>
          </p:nvGrpSpPr>
          <p:grpSpPr>
            <a:xfrm>
              <a:off x="592902" y="1191613"/>
              <a:ext cx="1673100" cy="2586280"/>
              <a:chOff x="592902" y="1191613"/>
              <a:chExt cx="1673100" cy="2586280"/>
            </a:xfrm>
          </p:grpSpPr>
          <p:pic>
            <p:nvPicPr>
              <p:cNvPr id="210" name="Google Shape;210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19451" y="1191613"/>
                <a:ext cx="1620000" cy="126256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11" name="Google Shape;211;p16"/>
              <p:cNvGrpSpPr/>
              <p:nvPr/>
            </p:nvGrpSpPr>
            <p:grpSpPr>
              <a:xfrm>
                <a:off x="592902" y="2645396"/>
                <a:ext cx="1673100" cy="1132497"/>
                <a:chOff x="592902" y="2645396"/>
                <a:chExt cx="1673100" cy="1132497"/>
              </a:xfrm>
            </p:grpSpPr>
            <p:sp>
              <p:nvSpPr>
                <p:cNvPr id="212" name="Google Shape;212;p16"/>
                <p:cNvSpPr txBox="1"/>
                <p:nvPr/>
              </p:nvSpPr>
              <p:spPr>
                <a:xfrm>
                  <a:off x="994152" y="2645396"/>
                  <a:ext cx="8706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Q1</a:t>
                  </a:r>
                  <a:endParaRPr b="1" sz="1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213" name="Google Shape;213;p16"/>
                <p:cNvGrpSpPr/>
                <p:nvPr/>
              </p:nvGrpSpPr>
              <p:grpSpPr>
                <a:xfrm>
                  <a:off x="592902" y="3027794"/>
                  <a:ext cx="1673100" cy="750099"/>
                  <a:chOff x="247900" y="1544376"/>
                  <a:chExt cx="1673100" cy="750099"/>
                </a:xfrm>
              </p:grpSpPr>
              <p:sp>
                <p:nvSpPr>
                  <p:cNvPr id="214" name="Google Shape;214;p16"/>
                  <p:cNvSpPr txBox="1"/>
                  <p:nvPr/>
                </p:nvSpPr>
                <p:spPr>
                  <a:xfrm>
                    <a:off x="247900" y="1544376"/>
                    <a:ext cx="16731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6D62A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Project Kickoff</a:t>
                    </a:r>
                    <a:endParaRPr b="1" sz="12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15" name="Google Shape;215;p16"/>
                  <p:cNvSpPr txBox="1"/>
                  <p:nvPr/>
                </p:nvSpPr>
                <p:spPr>
                  <a:xfrm>
                    <a:off x="381949" y="1887975"/>
                    <a:ext cx="1404900" cy="406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216" name="Google Shape;216;p16"/>
            <p:cNvGrpSpPr/>
            <p:nvPr/>
          </p:nvGrpSpPr>
          <p:grpSpPr>
            <a:xfrm>
              <a:off x="2646127" y="1980463"/>
              <a:ext cx="1720148" cy="2506333"/>
              <a:chOff x="2646127" y="1980463"/>
              <a:chExt cx="1720148" cy="2506333"/>
            </a:xfrm>
          </p:grpSpPr>
          <p:pic>
            <p:nvPicPr>
              <p:cNvPr id="217" name="Google Shape;217;p1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746275" y="1980463"/>
                <a:ext cx="1620000" cy="139874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18" name="Google Shape;218;p16"/>
              <p:cNvGrpSpPr/>
              <p:nvPr/>
            </p:nvGrpSpPr>
            <p:grpSpPr>
              <a:xfrm>
                <a:off x="2646127" y="3354299"/>
                <a:ext cx="1673100" cy="1132497"/>
                <a:chOff x="592902" y="2645396"/>
                <a:chExt cx="1673100" cy="1132497"/>
              </a:xfrm>
            </p:grpSpPr>
            <p:sp>
              <p:nvSpPr>
                <p:cNvPr id="219" name="Google Shape;219;p16"/>
                <p:cNvSpPr txBox="1"/>
                <p:nvPr/>
              </p:nvSpPr>
              <p:spPr>
                <a:xfrm>
                  <a:off x="994152" y="2645396"/>
                  <a:ext cx="8706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Q2</a:t>
                  </a:r>
                  <a:endParaRPr b="1" sz="1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220" name="Google Shape;220;p16"/>
                <p:cNvGrpSpPr/>
                <p:nvPr/>
              </p:nvGrpSpPr>
              <p:grpSpPr>
                <a:xfrm>
                  <a:off x="592902" y="3027794"/>
                  <a:ext cx="1673100" cy="750099"/>
                  <a:chOff x="247900" y="1544376"/>
                  <a:chExt cx="1673100" cy="750099"/>
                </a:xfrm>
              </p:grpSpPr>
              <p:sp>
                <p:nvSpPr>
                  <p:cNvPr id="221" name="Google Shape;221;p16"/>
                  <p:cNvSpPr txBox="1"/>
                  <p:nvPr/>
                </p:nvSpPr>
                <p:spPr>
                  <a:xfrm>
                    <a:off x="247900" y="1544376"/>
                    <a:ext cx="16731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BC707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 sz="1200">
                      <a:solidFill>
                        <a:srgbClr val="BC7079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22" name="Google Shape;222;p16"/>
                  <p:cNvSpPr txBox="1"/>
                  <p:nvPr/>
                </p:nvSpPr>
                <p:spPr>
                  <a:xfrm>
                    <a:off x="381949" y="1887975"/>
                    <a:ext cx="1404900" cy="406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223" name="Google Shape;223;p16"/>
            <p:cNvGrpSpPr/>
            <p:nvPr/>
          </p:nvGrpSpPr>
          <p:grpSpPr>
            <a:xfrm>
              <a:off x="4746402" y="2156675"/>
              <a:ext cx="1673100" cy="2410396"/>
              <a:chOff x="4746402" y="2156675"/>
              <a:chExt cx="1673100" cy="2410396"/>
            </a:xfrm>
          </p:grpSpPr>
          <p:pic>
            <p:nvPicPr>
              <p:cNvPr id="224" name="Google Shape;224;p1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784943" y="2156675"/>
                <a:ext cx="1620000" cy="132890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25" name="Google Shape;225;p16"/>
              <p:cNvGrpSpPr/>
              <p:nvPr/>
            </p:nvGrpSpPr>
            <p:grpSpPr>
              <a:xfrm>
                <a:off x="4746402" y="3434574"/>
                <a:ext cx="1673100" cy="1132497"/>
                <a:chOff x="592902" y="2645396"/>
                <a:chExt cx="1673100" cy="1132497"/>
              </a:xfrm>
            </p:grpSpPr>
            <p:sp>
              <p:nvSpPr>
                <p:cNvPr id="226" name="Google Shape;226;p16"/>
                <p:cNvSpPr txBox="1"/>
                <p:nvPr/>
              </p:nvSpPr>
              <p:spPr>
                <a:xfrm>
                  <a:off x="994152" y="2645396"/>
                  <a:ext cx="8706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Q3</a:t>
                  </a:r>
                  <a:endParaRPr b="1" sz="1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227" name="Google Shape;227;p16"/>
                <p:cNvGrpSpPr/>
                <p:nvPr/>
              </p:nvGrpSpPr>
              <p:grpSpPr>
                <a:xfrm>
                  <a:off x="592902" y="3027794"/>
                  <a:ext cx="1673100" cy="750099"/>
                  <a:chOff x="247900" y="1544376"/>
                  <a:chExt cx="1673100" cy="750099"/>
                </a:xfrm>
              </p:grpSpPr>
              <p:sp>
                <p:nvSpPr>
                  <p:cNvPr id="228" name="Google Shape;228;p16"/>
                  <p:cNvSpPr txBox="1"/>
                  <p:nvPr/>
                </p:nvSpPr>
                <p:spPr>
                  <a:xfrm>
                    <a:off x="247900" y="1544376"/>
                    <a:ext cx="16731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12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29" name="Google Shape;229;p16"/>
                  <p:cNvSpPr txBox="1"/>
                  <p:nvPr/>
                </p:nvSpPr>
                <p:spPr>
                  <a:xfrm>
                    <a:off x="381949" y="1887975"/>
                    <a:ext cx="1404900" cy="406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230" name="Google Shape;230;p16"/>
            <p:cNvGrpSpPr/>
            <p:nvPr/>
          </p:nvGrpSpPr>
          <p:grpSpPr>
            <a:xfrm>
              <a:off x="6605650" y="1746798"/>
              <a:ext cx="1673102" cy="2643668"/>
              <a:chOff x="6605650" y="1746798"/>
              <a:chExt cx="1673102" cy="2643668"/>
            </a:xfrm>
          </p:grpSpPr>
          <p:pic>
            <p:nvPicPr>
              <p:cNvPr id="231" name="Google Shape;231;p1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605650" y="1746798"/>
                <a:ext cx="1619050" cy="1220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2" name="Google Shape;232;p16"/>
              <p:cNvGrpSpPr/>
              <p:nvPr/>
            </p:nvGrpSpPr>
            <p:grpSpPr>
              <a:xfrm>
                <a:off x="6605652" y="3257969"/>
                <a:ext cx="1673100" cy="1132497"/>
                <a:chOff x="592902" y="2645396"/>
                <a:chExt cx="1673100" cy="1132497"/>
              </a:xfrm>
            </p:grpSpPr>
            <p:sp>
              <p:nvSpPr>
                <p:cNvPr id="233" name="Google Shape;233;p16"/>
                <p:cNvSpPr txBox="1"/>
                <p:nvPr/>
              </p:nvSpPr>
              <p:spPr>
                <a:xfrm>
                  <a:off x="994152" y="2645396"/>
                  <a:ext cx="8706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9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Q4</a:t>
                  </a:r>
                  <a:endParaRPr b="1" sz="19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234" name="Google Shape;234;p16"/>
                <p:cNvGrpSpPr/>
                <p:nvPr/>
              </p:nvGrpSpPr>
              <p:grpSpPr>
                <a:xfrm>
                  <a:off x="592902" y="3027794"/>
                  <a:ext cx="1673100" cy="750099"/>
                  <a:chOff x="247900" y="1544376"/>
                  <a:chExt cx="1673100" cy="750099"/>
                </a:xfrm>
              </p:grpSpPr>
              <p:sp>
                <p:nvSpPr>
                  <p:cNvPr id="235" name="Google Shape;235;p16"/>
                  <p:cNvSpPr txBox="1"/>
                  <p:nvPr/>
                </p:nvSpPr>
                <p:spPr>
                  <a:xfrm>
                    <a:off x="247900" y="1544376"/>
                    <a:ext cx="1673100" cy="18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200">
                        <a:solidFill>
                          <a:srgbClr val="A34A6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Launch</a:t>
                    </a:r>
                    <a:endParaRPr b="1" sz="1200">
                      <a:solidFill>
                        <a:srgbClr val="A34A64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36" name="Google Shape;236;p16"/>
                  <p:cNvSpPr txBox="1"/>
                  <p:nvPr/>
                </p:nvSpPr>
                <p:spPr>
                  <a:xfrm>
                    <a:off x="381949" y="1887975"/>
                    <a:ext cx="1404900" cy="406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8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7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242" name="Google Shape;242;p17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243" name="Google Shape;243;p17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44" name="Google Shape;244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17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247" name="Google Shape;247;p17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8" name="Google Shape;248;p17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49" name="Google Shape;249;p17"/>
          <p:cNvSpPr/>
          <p:nvPr/>
        </p:nvSpPr>
        <p:spPr>
          <a:xfrm>
            <a:off x="2428650" y="3089875"/>
            <a:ext cx="4224600" cy="3929700"/>
          </a:xfrm>
          <a:prstGeom prst="arc">
            <a:avLst>
              <a:gd fmla="val 11452989" name="adj1"/>
              <a:gd fmla="val 20904483" name="adj2"/>
            </a:avLst>
          </a:prstGeom>
          <a:noFill/>
          <a:ln cap="flat" cmpd="sng" w="28575">
            <a:solidFill>
              <a:srgbClr val="DEE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782675" y="3155075"/>
            <a:ext cx="1820775" cy="1631400"/>
            <a:chOff x="782675" y="3155075"/>
            <a:chExt cx="1820775" cy="1631400"/>
          </a:xfrm>
        </p:grpSpPr>
        <p:grpSp>
          <p:nvGrpSpPr>
            <p:cNvPr id="251" name="Google Shape;251;p17"/>
            <p:cNvGrpSpPr/>
            <p:nvPr/>
          </p:nvGrpSpPr>
          <p:grpSpPr>
            <a:xfrm>
              <a:off x="782675" y="3155075"/>
              <a:ext cx="1509507" cy="1422877"/>
              <a:chOff x="782675" y="3155075"/>
              <a:chExt cx="1509507" cy="1422877"/>
            </a:xfrm>
          </p:grpSpPr>
          <p:sp>
            <p:nvSpPr>
              <p:cNvPr id="252" name="Google Shape;252;p17"/>
              <p:cNvSpPr/>
              <p:nvPr/>
            </p:nvSpPr>
            <p:spPr>
              <a:xfrm rot="7711952">
                <a:off x="1928335" y="4232146"/>
                <a:ext cx="316393" cy="273711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3" name="Google Shape;253;p17"/>
              <p:cNvGrpSpPr/>
              <p:nvPr/>
            </p:nvGrpSpPr>
            <p:grpSpPr>
              <a:xfrm>
                <a:off x="782675" y="3155075"/>
                <a:ext cx="1393800" cy="1393800"/>
                <a:chOff x="2181175" y="3204625"/>
                <a:chExt cx="1393800" cy="1393800"/>
              </a:xfrm>
            </p:grpSpPr>
            <p:sp>
              <p:nvSpPr>
                <p:cNvPr id="254" name="Google Shape;254;p17"/>
                <p:cNvSpPr/>
                <p:nvPr/>
              </p:nvSpPr>
              <p:spPr>
                <a:xfrm>
                  <a:off x="2181175" y="3204625"/>
                  <a:ext cx="1393800" cy="1393800"/>
                </a:xfrm>
                <a:prstGeom prst="ellipse">
                  <a:avLst/>
                </a:prstGeom>
                <a:gradFill>
                  <a:gsLst>
                    <a:gs pos="0">
                      <a:srgbClr val="BBCEEB"/>
                    </a:gs>
                    <a:gs pos="100000">
                      <a:srgbClr val="6354A3"/>
                    </a:gs>
                  </a:gsLst>
                  <a:lin ang="2700006" scaled="0"/>
                </a:gradFill>
                <a:ln>
                  <a:noFill/>
                </a:ln>
                <a:effectLst>
                  <a:outerShdw blurRad="57150" rotWithShape="0" algn="bl" dir="3000000" dist="38100">
                    <a:srgbClr val="000000">
                      <a:alpha val="1500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17"/>
                <p:cNvSpPr/>
                <p:nvPr/>
              </p:nvSpPr>
              <p:spPr>
                <a:xfrm>
                  <a:off x="2265025" y="3288446"/>
                  <a:ext cx="1226100" cy="1226100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50000">
                      <a:srgbClr val="F4F6FB"/>
                    </a:gs>
                    <a:gs pos="100000">
                      <a:srgbClr val="E0E6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17"/>
                <p:cNvSpPr txBox="1"/>
                <p:nvPr/>
              </p:nvSpPr>
              <p:spPr>
                <a:xfrm>
                  <a:off x="2256025" y="3887894"/>
                  <a:ext cx="1244100" cy="12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8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8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7" name="Google Shape;257;p17"/>
                <p:cNvSpPr txBox="1"/>
                <p:nvPr/>
              </p:nvSpPr>
              <p:spPr>
                <a:xfrm>
                  <a:off x="2405425" y="4062569"/>
                  <a:ext cx="9453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6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6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pic>
              <p:nvPicPr>
                <p:cNvPr id="258" name="Google Shape;258;p1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702075" y="3388301"/>
                  <a:ext cx="352000" cy="399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59" name="Google Shape;259;p17"/>
            <p:cNvGrpSpPr/>
            <p:nvPr/>
          </p:nvGrpSpPr>
          <p:grpSpPr>
            <a:xfrm>
              <a:off x="2331650" y="4514675"/>
              <a:ext cx="271800" cy="271800"/>
              <a:chOff x="2331650" y="4514675"/>
              <a:chExt cx="271800" cy="271800"/>
            </a:xfrm>
          </p:grpSpPr>
          <p:sp>
            <p:nvSpPr>
              <p:cNvPr id="260" name="Google Shape;260;p17"/>
              <p:cNvSpPr/>
              <p:nvPr/>
            </p:nvSpPr>
            <p:spPr>
              <a:xfrm>
                <a:off x="2383025" y="4566050"/>
                <a:ext cx="169200" cy="169200"/>
              </a:xfrm>
              <a:prstGeom prst="ellipse">
                <a:avLst/>
              </a:prstGeom>
              <a:solidFill>
                <a:srgbClr val="6354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2331650" y="4514675"/>
                <a:ext cx="271800" cy="271800"/>
              </a:xfrm>
              <a:prstGeom prst="ellipse">
                <a:avLst/>
              </a:prstGeom>
              <a:noFill/>
              <a:ln cap="flat" cmpd="sng" w="19050">
                <a:solidFill>
                  <a:srgbClr val="6354A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2" name="Google Shape;262;p17"/>
          <p:cNvGrpSpPr/>
          <p:nvPr/>
        </p:nvGrpSpPr>
        <p:grpSpPr>
          <a:xfrm>
            <a:off x="1732888" y="1860306"/>
            <a:ext cx="1690925" cy="1769950"/>
            <a:chOff x="1732888" y="1860306"/>
            <a:chExt cx="1690925" cy="1769950"/>
          </a:xfrm>
        </p:grpSpPr>
        <p:grpSp>
          <p:nvGrpSpPr>
            <p:cNvPr id="263" name="Google Shape;263;p17"/>
            <p:cNvGrpSpPr/>
            <p:nvPr/>
          </p:nvGrpSpPr>
          <p:grpSpPr>
            <a:xfrm>
              <a:off x="1732888" y="1860306"/>
              <a:ext cx="1690925" cy="1769950"/>
              <a:chOff x="1732888" y="1860306"/>
              <a:chExt cx="1690925" cy="1769950"/>
            </a:xfrm>
          </p:grpSpPr>
          <p:grpSp>
            <p:nvGrpSpPr>
              <p:cNvPr id="264" name="Google Shape;264;p17"/>
              <p:cNvGrpSpPr/>
              <p:nvPr/>
            </p:nvGrpSpPr>
            <p:grpSpPr>
              <a:xfrm>
                <a:off x="1732888" y="1860306"/>
                <a:ext cx="1431716" cy="1432286"/>
                <a:chOff x="782675" y="3155075"/>
                <a:chExt cx="1431716" cy="1432286"/>
              </a:xfrm>
            </p:grpSpPr>
            <p:sp>
              <p:nvSpPr>
                <p:cNvPr id="265" name="Google Shape;265;p17"/>
                <p:cNvSpPr/>
                <p:nvPr/>
              </p:nvSpPr>
              <p:spPr>
                <a:xfrm rot="8399981">
                  <a:off x="1846925" y="4243894"/>
                  <a:ext cx="316432" cy="27383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BC70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66" name="Google Shape;266;p17"/>
                <p:cNvGrpSpPr/>
                <p:nvPr/>
              </p:nvGrpSpPr>
              <p:grpSpPr>
                <a:xfrm>
                  <a:off x="782675" y="3155075"/>
                  <a:ext cx="1393800" cy="1393800"/>
                  <a:chOff x="2181175" y="3204625"/>
                  <a:chExt cx="1393800" cy="1393800"/>
                </a:xfrm>
              </p:grpSpPr>
              <p:sp>
                <p:nvSpPr>
                  <p:cNvPr id="267" name="Google Shape;267;p17"/>
                  <p:cNvSpPr/>
                  <p:nvPr/>
                </p:nvSpPr>
                <p:spPr>
                  <a:xfrm>
                    <a:off x="2181175" y="3204625"/>
                    <a:ext cx="1393800" cy="13938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5DABB"/>
                      </a:gs>
                      <a:gs pos="100000">
                        <a:srgbClr val="B56472"/>
                      </a:gs>
                    </a:gsLst>
                    <a:lin ang="2700006" scaled="0"/>
                  </a:gradFill>
                  <a:ln>
                    <a:noFill/>
                  </a:ln>
                  <a:effectLst>
                    <a:outerShdw blurRad="57150" rotWithShape="0" algn="bl" dir="3000000" dist="38100">
                      <a:srgbClr val="000000">
                        <a:alpha val="15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8" name="Google Shape;268;p17"/>
                  <p:cNvSpPr/>
                  <p:nvPr/>
                </p:nvSpPr>
                <p:spPr>
                  <a:xfrm>
                    <a:off x="2265025" y="3288446"/>
                    <a:ext cx="1226100" cy="12261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50000">
                        <a:srgbClr val="F4F6FB"/>
                      </a:gs>
                      <a:gs pos="100000">
                        <a:srgbClr val="E0E6F4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" name="Google Shape;269;p17"/>
                  <p:cNvSpPr txBox="1"/>
                  <p:nvPr/>
                </p:nvSpPr>
                <p:spPr>
                  <a:xfrm>
                    <a:off x="2256025" y="3887894"/>
                    <a:ext cx="12441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BC707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 sz="800">
                      <a:solidFill>
                        <a:srgbClr val="BC7079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70" name="Google Shape;270;p17"/>
                  <p:cNvSpPr txBox="1"/>
                  <p:nvPr/>
                </p:nvSpPr>
                <p:spPr>
                  <a:xfrm>
                    <a:off x="2405425" y="4062569"/>
                    <a:ext cx="9453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6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6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grpSp>
            <p:nvGrpSpPr>
              <p:cNvPr id="271" name="Google Shape;271;p17"/>
              <p:cNvGrpSpPr/>
              <p:nvPr/>
            </p:nvGrpSpPr>
            <p:grpSpPr>
              <a:xfrm>
                <a:off x="3152013" y="3358456"/>
                <a:ext cx="271800" cy="271800"/>
                <a:chOff x="3152013" y="3358456"/>
                <a:chExt cx="271800" cy="271800"/>
              </a:xfrm>
            </p:grpSpPr>
            <p:sp>
              <p:nvSpPr>
                <p:cNvPr id="272" name="Google Shape;272;p17"/>
                <p:cNvSpPr/>
                <p:nvPr/>
              </p:nvSpPr>
              <p:spPr>
                <a:xfrm>
                  <a:off x="3152013" y="3358456"/>
                  <a:ext cx="271800" cy="2718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BC707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17"/>
                <p:cNvSpPr/>
                <p:nvPr/>
              </p:nvSpPr>
              <p:spPr>
                <a:xfrm>
                  <a:off x="3203388" y="3409831"/>
                  <a:ext cx="169200" cy="169200"/>
                </a:xfrm>
                <a:prstGeom prst="ellipse">
                  <a:avLst/>
                </a:prstGeom>
                <a:solidFill>
                  <a:srgbClr val="BC70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274" name="Google Shape;274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33850" y="2046025"/>
              <a:ext cx="388300" cy="432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5" name="Google Shape;275;p17"/>
          <p:cNvGrpSpPr/>
          <p:nvPr/>
        </p:nvGrpSpPr>
        <p:grpSpPr>
          <a:xfrm>
            <a:off x="3844050" y="1171581"/>
            <a:ext cx="1393800" cy="2041775"/>
            <a:chOff x="3826888" y="1171581"/>
            <a:chExt cx="1393800" cy="2041775"/>
          </a:xfrm>
        </p:grpSpPr>
        <p:grpSp>
          <p:nvGrpSpPr>
            <p:cNvPr id="276" name="Google Shape;276;p17"/>
            <p:cNvGrpSpPr/>
            <p:nvPr/>
          </p:nvGrpSpPr>
          <p:grpSpPr>
            <a:xfrm>
              <a:off x="4406838" y="2941556"/>
              <a:ext cx="271800" cy="271800"/>
              <a:chOff x="3152013" y="3358456"/>
              <a:chExt cx="271800" cy="271800"/>
            </a:xfrm>
          </p:grpSpPr>
          <p:sp>
            <p:nvSpPr>
              <p:cNvPr id="277" name="Google Shape;277;p17"/>
              <p:cNvSpPr/>
              <p:nvPr/>
            </p:nvSpPr>
            <p:spPr>
              <a:xfrm>
                <a:off x="3152013" y="3358456"/>
                <a:ext cx="271800" cy="271800"/>
              </a:xfrm>
              <a:prstGeom prst="ellipse">
                <a:avLst/>
              </a:prstGeom>
              <a:noFill/>
              <a:ln cap="flat" cmpd="sng" w="19050">
                <a:solidFill>
                  <a:srgbClr val="7E54A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7"/>
              <p:cNvSpPr/>
              <p:nvPr/>
            </p:nvSpPr>
            <p:spPr>
              <a:xfrm>
                <a:off x="3203388" y="3409831"/>
                <a:ext cx="169200" cy="169200"/>
              </a:xfrm>
              <a:prstGeom prst="ellipse">
                <a:avLst/>
              </a:prstGeom>
              <a:solidFill>
                <a:srgbClr val="7E54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17"/>
            <p:cNvGrpSpPr/>
            <p:nvPr/>
          </p:nvGrpSpPr>
          <p:grpSpPr>
            <a:xfrm>
              <a:off x="3826888" y="1171581"/>
              <a:ext cx="1393800" cy="1569165"/>
              <a:chOff x="3826888" y="1171581"/>
              <a:chExt cx="1393800" cy="1569165"/>
            </a:xfrm>
          </p:grpSpPr>
          <p:grpSp>
            <p:nvGrpSpPr>
              <p:cNvPr id="280" name="Google Shape;280;p17"/>
              <p:cNvGrpSpPr/>
              <p:nvPr/>
            </p:nvGrpSpPr>
            <p:grpSpPr>
              <a:xfrm>
                <a:off x="3826888" y="1171581"/>
                <a:ext cx="1393800" cy="1569165"/>
                <a:chOff x="782675" y="3155075"/>
                <a:chExt cx="1393800" cy="1569165"/>
              </a:xfrm>
            </p:grpSpPr>
            <p:sp>
              <p:nvSpPr>
                <p:cNvPr id="281" name="Google Shape;281;p17"/>
                <p:cNvSpPr/>
                <p:nvPr/>
              </p:nvSpPr>
              <p:spPr>
                <a:xfrm rot="10800000">
                  <a:off x="1340282" y="4450340"/>
                  <a:ext cx="316500" cy="2739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7E54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82" name="Google Shape;282;p17"/>
                <p:cNvGrpSpPr/>
                <p:nvPr/>
              </p:nvGrpSpPr>
              <p:grpSpPr>
                <a:xfrm>
                  <a:off x="782675" y="3155075"/>
                  <a:ext cx="1393800" cy="1393800"/>
                  <a:chOff x="2181175" y="3204625"/>
                  <a:chExt cx="1393800" cy="1393800"/>
                </a:xfrm>
              </p:grpSpPr>
              <p:sp>
                <p:nvSpPr>
                  <p:cNvPr id="283" name="Google Shape;283;p17"/>
                  <p:cNvSpPr/>
                  <p:nvPr/>
                </p:nvSpPr>
                <p:spPr>
                  <a:xfrm>
                    <a:off x="2181175" y="3204625"/>
                    <a:ext cx="1393800" cy="13938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B83BD"/>
                      </a:gs>
                      <a:gs pos="100000">
                        <a:srgbClr val="76479C"/>
                      </a:gs>
                    </a:gsLst>
                    <a:lin ang="2700006" scaled="0"/>
                  </a:gradFill>
                  <a:ln>
                    <a:noFill/>
                  </a:ln>
                  <a:effectLst>
                    <a:outerShdw blurRad="57150" rotWithShape="0" algn="bl" dir="3000000" dist="38100">
                      <a:srgbClr val="000000">
                        <a:alpha val="15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4" name="Google Shape;284;p17"/>
                  <p:cNvSpPr/>
                  <p:nvPr/>
                </p:nvSpPr>
                <p:spPr>
                  <a:xfrm>
                    <a:off x="2265025" y="3288446"/>
                    <a:ext cx="1226100" cy="12261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50000">
                        <a:srgbClr val="F4F6FB"/>
                      </a:gs>
                      <a:gs pos="100000">
                        <a:srgbClr val="E0E6F4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5" name="Google Shape;285;p17"/>
                  <p:cNvSpPr txBox="1"/>
                  <p:nvPr/>
                </p:nvSpPr>
                <p:spPr>
                  <a:xfrm>
                    <a:off x="2256025" y="3887894"/>
                    <a:ext cx="12441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7E54A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8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86" name="Google Shape;286;p17"/>
                  <p:cNvSpPr txBox="1"/>
                  <p:nvPr/>
                </p:nvSpPr>
                <p:spPr>
                  <a:xfrm>
                    <a:off x="2405425" y="4062569"/>
                    <a:ext cx="9453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6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6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pic>
            <p:nvPicPr>
              <p:cNvPr id="287" name="Google Shape;287;p1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21450" y="1379525"/>
                <a:ext cx="404700" cy="404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8" name="Google Shape;288;p17"/>
          <p:cNvGrpSpPr/>
          <p:nvPr/>
        </p:nvGrpSpPr>
        <p:grpSpPr>
          <a:xfrm>
            <a:off x="5651304" y="1860306"/>
            <a:ext cx="1690925" cy="1769950"/>
            <a:chOff x="5651304" y="1860306"/>
            <a:chExt cx="1690925" cy="1769950"/>
          </a:xfrm>
        </p:grpSpPr>
        <p:grpSp>
          <p:nvGrpSpPr>
            <p:cNvPr id="289" name="Google Shape;289;p17"/>
            <p:cNvGrpSpPr/>
            <p:nvPr/>
          </p:nvGrpSpPr>
          <p:grpSpPr>
            <a:xfrm flipH="1">
              <a:off x="5651304" y="1860306"/>
              <a:ext cx="1690925" cy="1769950"/>
              <a:chOff x="1732888" y="1860306"/>
              <a:chExt cx="1690925" cy="1769950"/>
            </a:xfrm>
          </p:grpSpPr>
          <p:grpSp>
            <p:nvGrpSpPr>
              <p:cNvPr id="290" name="Google Shape;290;p17"/>
              <p:cNvGrpSpPr/>
              <p:nvPr/>
            </p:nvGrpSpPr>
            <p:grpSpPr>
              <a:xfrm>
                <a:off x="1732888" y="1860306"/>
                <a:ext cx="1431716" cy="1432286"/>
                <a:chOff x="782675" y="3155075"/>
                <a:chExt cx="1431716" cy="1432286"/>
              </a:xfrm>
            </p:grpSpPr>
            <p:sp>
              <p:nvSpPr>
                <p:cNvPr id="291" name="Google Shape;291;p17"/>
                <p:cNvSpPr/>
                <p:nvPr/>
              </p:nvSpPr>
              <p:spPr>
                <a:xfrm rot="8399981">
                  <a:off x="1846925" y="4243894"/>
                  <a:ext cx="316432" cy="273834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BBCEEB"/>
                    </a:gs>
                    <a:gs pos="100000">
                      <a:srgbClr val="8BACDD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92" name="Google Shape;292;p17"/>
                <p:cNvGrpSpPr/>
                <p:nvPr/>
              </p:nvGrpSpPr>
              <p:grpSpPr>
                <a:xfrm>
                  <a:off x="782675" y="3155075"/>
                  <a:ext cx="1393800" cy="1393800"/>
                  <a:chOff x="2181175" y="3204625"/>
                  <a:chExt cx="1393800" cy="1393800"/>
                </a:xfrm>
              </p:grpSpPr>
              <p:sp>
                <p:nvSpPr>
                  <p:cNvPr id="293" name="Google Shape;293;p17"/>
                  <p:cNvSpPr/>
                  <p:nvPr/>
                </p:nvSpPr>
                <p:spPr>
                  <a:xfrm>
                    <a:off x="2181175" y="3204625"/>
                    <a:ext cx="1393800" cy="13938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BBCEEB"/>
                      </a:gs>
                      <a:gs pos="100000">
                        <a:srgbClr val="8BACDD"/>
                      </a:gs>
                    </a:gsLst>
                    <a:lin ang="2700006" scaled="0"/>
                  </a:gradFill>
                  <a:ln>
                    <a:noFill/>
                  </a:ln>
                  <a:effectLst>
                    <a:outerShdw blurRad="57150" rotWithShape="0" algn="bl" dir="3000000" dist="38100">
                      <a:srgbClr val="000000">
                        <a:alpha val="15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4" name="Google Shape;294;p17"/>
                  <p:cNvSpPr/>
                  <p:nvPr/>
                </p:nvSpPr>
                <p:spPr>
                  <a:xfrm>
                    <a:off x="2265025" y="3288446"/>
                    <a:ext cx="1226100" cy="12261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50000">
                        <a:srgbClr val="F4F6FB"/>
                      </a:gs>
                      <a:gs pos="100000">
                        <a:srgbClr val="E0E6F4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5" name="Google Shape;295;p17"/>
                  <p:cNvSpPr txBox="1"/>
                  <p:nvPr/>
                </p:nvSpPr>
                <p:spPr>
                  <a:xfrm>
                    <a:off x="2256025" y="3887894"/>
                    <a:ext cx="12441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8BACD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Feedback</a:t>
                    </a:r>
                    <a:endParaRPr b="1" sz="800">
                      <a:solidFill>
                        <a:srgbClr val="8BACD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96" name="Google Shape;296;p17"/>
                  <p:cNvSpPr txBox="1"/>
                  <p:nvPr/>
                </p:nvSpPr>
                <p:spPr>
                  <a:xfrm>
                    <a:off x="2405425" y="4062569"/>
                    <a:ext cx="9453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6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6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grpSp>
            <p:nvGrpSpPr>
              <p:cNvPr id="297" name="Google Shape;297;p17"/>
              <p:cNvGrpSpPr/>
              <p:nvPr/>
            </p:nvGrpSpPr>
            <p:grpSpPr>
              <a:xfrm>
                <a:off x="3152013" y="3358456"/>
                <a:ext cx="271800" cy="271800"/>
                <a:chOff x="3152013" y="3358456"/>
                <a:chExt cx="271800" cy="271800"/>
              </a:xfrm>
            </p:grpSpPr>
            <p:sp>
              <p:nvSpPr>
                <p:cNvPr id="298" name="Google Shape;298;p17"/>
                <p:cNvSpPr/>
                <p:nvPr/>
              </p:nvSpPr>
              <p:spPr>
                <a:xfrm>
                  <a:off x="3152013" y="3358456"/>
                  <a:ext cx="271800" cy="2718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93B2D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17"/>
                <p:cNvSpPr/>
                <p:nvPr/>
              </p:nvSpPr>
              <p:spPr>
                <a:xfrm>
                  <a:off x="3203388" y="3409831"/>
                  <a:ext cx="169200" cy="169200"/>
                </a:xfrm>
                <a:prstGeom prst="ellipse">
                  <a:avLst/>
                </a:prstGeom>
                <a:solidFill>
                  <a:srgbClr val="93B2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300" name="Google Shape;300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28525" y="2090951"/>
              <a:ext cx="428500" cy="385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17"/>
          <p:cNvGrpSpPr/>
          <p:nvPr/>
        </p:nvGrpSpPr>
        <p:grpSpPr>
          <a:xfrm>
            <a:off x="6471667" y="3155075"/>
            <a:ext cx="1820775" cy="1631400"/>
            <a:chOff x="6471667" y="3155075"/>
            <a:chExt cx="1820775" cy="1631400"/>
          </a:xfrm>
        </p:grpSpPr>
        <p:grpSp>
          <p:nvGrpSpPr>
            <p:cNvPr id="302" name="Google Shape;302;p17"/>
            <p:cNvGrpSpPr/>
            <p:nvPr/>
          </p:nvGrpSpPr>
          <p:grpSpPr>
            <a:xfrm flipH="1">
              <a:off x="6471667" y="3155075"/>
              <a:ext cx="1820775" cy="1631400"/>
              <a:chOff x="782675" y="3155075"/>
              <a:chExt cx="1820775" cy="1631400"/>
            </a:xfrm>
          </p:grpSpPr>
          <p:grpSp>
            <p:nvGrpSpPr>
              <p:cNvPr id="303" name="Google Shape;303;p17"/>
              <p:cNvGrpSpPr/>
              <p:nvPr/>
            </p:nvGrpSpPr>
            <p:grpSpPr>
              <a:xfrm>
                <a:off x="782675" y="3155075"/>
                <a:ext cx="1509507" cy="1422877"/>
                <a:chOff x="782675" y="3155075"/>
                <a:chExt cx="1509507" cy="1422877"/>
              </a:xfrm>
            </p:grpSpPr>
            <p:sp>
              <p:nvSpPr>
                <p:cNvPr id="304" name="Google Shape;304;p17"/>
                <p:cNvSpPr/>
                <p:nvPr/>
              </p:nvSpPr>
              <p:spPr>
                <a:xfrm rot="7711952">
                  <a:off x="1928335" y="4232146"/>
                  <a:ext cx="316393" cy="273711"/>
                </a:xfrm>
                <a:prstGeom prst="triangle">
                  <a:avLst>
                    <a:gd fmla="val 50000" name="adj"/>
                  </a:avLst>
                </a:prstGeom>
                <a:gradFill>
                  <a:gsLst>
                    <a:gs pos="0">
                      <a:srgbClr val="D1A2B0"/>
                    </a:gs>
                    <a:gs pos="100000">
                      <a:srgbClr val="9D3E59"/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05" name="Google Shape;305;p17"/>
                <p:cNvGrpSpPr/>
                <p:nvPr/>
              </p:nvGrpSpPr>
              <p:grpSpPr>
                <a:xfrm>
                  <a:off x="782675" y="3155075"/>
                  <a:ext cx="1393800" cy="1393800"/>
                  <a:chOff x="2181175" y="3204625"/>
                  <a:chExt cx="1393800" cy="1393800"/>
                </a:xfrm>
              </p:grpSpPr>
              <p:sp>
                <p:nvSpPr>
                  <p:cNvPr id="306" name="Google Shape;306;p17"/>
                  <p:cNvSpPr/>
                  <p:nvPr/>
                </p:nvSpPr>
                <p:spPr>
                  <a:xfrm>
                    <a:off x="2181175" y="3204625"/>
                    <a:ext cx="1393800" cy="13938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1A2B0"/>
                      </a:gs>
                      <a:gs pos="100000">
                        <a:srgbClr val="9D3E59"/>
                      </a:gs>
                    </a:gsLst>
                    <a:lin ang="2700006" scaled="0"/>
                  </a:gradFill>
                  <a:ln>
                    <a:noFill/>
                  </a:ln>
                  <a:effectLst>
                    <a:outerShdw blurRad="57150" rotWithShape="0" algn="bl" dir="3000000" dist="38100">
                      <a:srgbClr val="000000">
                        <a:alpha val="15000"/>
                      </a:srgb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" name="Google Shape;307;p17"/>
                  <p:cNvSpPr/>
                  <p:nvPr/>
                </p:nvSpPr>
                <p:spPr>
                  <a:xfrm>
                    <a:off x="2265025" y="3288446"/>
                    <a:ext cx="1226100" cy="12261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50000">
                        <a:srgbClr val="F4F6FB"/>
                      </a:gs>
                      <a:gs pos="100000">
                        <a:srgbClr val="E0E6F4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" name="Google Shape;308;p17"/>
                  <p:cNvSpPr txBox="1"/>
                  <p:nvPr/>
                </p:nvSpPr>
                <p:spPr>
                  <a:xfrm>
                    <a:off x="2256025" y="3887894"/>
                    <a:ext cx="12441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A34A6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Launch</a:t>
                    </a:r>
                    <a:endParaRPr b="1" sz="800">
                      <a:solidFill>
                        <a:srgbClr val="A34A64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09" name="Google Shape;309;p17"/>
                  <p:cNvSpPr txBox="1"/>
                  <p:nvPr/>
                </p:nvSpPr>
                <p:spPr>
                  <a:xfrm>
                    <a:off x="2405425" y="4062569"/>
                    <a:ext cx="9453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6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6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grpSp>
            <p:nvGrpSpPr>
              <p:cNvPr id="310" name="Google Shape;310;p17"/>
              <p:cNvGrpSpPr/>
              <p:nvPr/>
            </p:nvGrpSpPr>
            <p:grpSpPr>
              <a:xfrm>
                <a:off x="2331650" y="4514675"/>
                <a:ext cx="271800" cy="271800"/>
                <a:chOff x="2331650" y="4514675"/>
                <a:chExt cx="271800" cy="271800"/>
              </a:xfrm>
            </p:grpSpPr>
            <p:sp>
              <p:nvSpPr>
                <p:cNvPr id="311" name="Google Shape;311;p17"/>
                <p:cNvSpPr/>
                <p:nvPr/>
              </p:nvSpPr>
              <p:spPr>
                <a:xfrm>
                  <a:off x="2383025" y="4566050"/>
                  <a:ext cx="169200" cy="169200"/>
                </a:xfrm>
                <a:prstGeom prst="ellipse">
                  <a:avLst/>
                </a:prstGeom>
                <a:solidFill>
                  <a:srgbClr val="A34A6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p17"/>
                <p:cNvSpPr/>
                <p:nvPr/>
              </p:nvSpPr>
              <p:spPr>
                <a:xfrm>
                  <a:off x="2331650" y="4514675"/>
                  <a:ext cx="271800" cy="2718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A34A6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313" name="Google Shape;313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43413" y="3341125"/>
              <a:ext cx="316900" cy="424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17"/>
          <p:cNvGrpSpPr/>
          <p:nvPr/>
        </p:nvGrpSpPr>
        <p:grpSpPr>
          <a:xfrm>
            <a:off x="3438300" y="3743490"/>
            <a:ext cx="2205300" cy="716685"/>
            <a:chOff x="3469350" y="3743490"/>
            <a:chExt cx="2205300" cy="716685"/>
          </a:xfrm>
        </p:grpSpPr>
        <p:sp>
          <p:nvSpPr>
            <p:cNvPr id="315" name="Google Shape;315;p17"/>
            <p:cNvSpPr txBox="1"/>
            <p:nvPr/>
          </p:nvSpPr>
          <p:spPr>
            <a:xfrm>
              <a:off x="3469350" y="3743490"/>
              <a:ext cx="220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2000">
                  <a:solidFill>
                    <a:srgbClr val="2C2E5E"/>
                  </a:solidFill>
                  <a:latin typeface="Open Sans"/>
                  <a:ea typeface="Open Sans"/>
                  <a:cs typeface="Open Sans"/>
                  <a:sym typeface="Open Sans"/>
                </a:rPr>
                <a:t>Annual </a:t>
              </a:r>
              <a:endParaRPr b="1" sz="2000">
                <a:solidFill>
                  <a:srgbClr val="2C2E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rgbClr val="2C2E5E"/>
                  </a:solidFill>
                  <a:latin typeface="Open Sans"/>
                  <a:ea typeface="Open Sans"/>
                  <a:cs typeface="Open Sans"/>
                  <a:sym typeface="Open Sans"/>
                </a:rPr>
                <a:t>Main Stages</a:t>
              </a:r>
              <a:endParaRPr b="1" sz="2000">
                <a:solidFill>
                  <a:srgbClr val="2C2E5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16" name="Google Shape;316;p17"/>
            <p:cNvCxnSpPr/>
            <p:nvPr/>
          </p:nvCxnSpPr>
          <p:spPr>
            <a:xfrm>
              <a:off x="3603450" y="4460175"/>
              <a:ext cx="1937100" cy="0"/>
            </a:xfrm>
            <a:prstGeom prst="straightConnector1">
              <a:avLst/>
            </a:prstGeom>
            <a:noFill/>
            <a:ln cap="flat" cmpd="sng" w="28575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7" name="Google Shape;317;p17"/>
          <p:cNvGrpSpPr/>
          <p:nvPr/>
        </p:nvGrpSpPr>
        <p:grpSpPr>
          <a:xfrm>
            <a:off x="3887075" y="4606775"/>
            <a:ext cx="1307750" cy="179700"/>
            <a:chOff x="3879925" y="4606775"/>
            <a:chExt cx="1307750" cy="179700"/>
          </a:xfrm>
        </p:grpSpPr>
        <p:sp>
          <p:nvSpPr>
            <p:cNvPr id="318" name="Google Shape;318;p17"/>
            <p:cNvSpPr/>
            <p:nvPr/>
          </p:nvSpPr>
          <p:spPr>
            <a:xfrm>
              <a:off x="3879925" y="4606775"/>
              <a:ext cx="179700" cy="179700"/>
            </a:xfrm>
            <a:prstGeom prst="ellipse">
              <a:avLst/>
            </a:prstGeom>
            <a:gradFill>
              <a:gsLst>
                <a:gs pos="0">
                  <a:srgbClr val="BBCEEB"/>
                </a:gs>
                <a:gs pos="100000">
                  <a:srgbClr val="6354A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4161938" y="4606775"/>
              <a:ext cx="179700" cy="179700"/>
            </a:xfrm>
            <a:prstGeom prst="ellipse">
              <a:avLst/>
            </a:prstGeom>
            <a:gradFill>
              <a:gsLst>
                <a:gs pos="0">
                  <a:srgbClr val="F5DABB"/>
                </a:gs>
                <a:gs pos="100000">
                  <a:srgbClr val="B5647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4443950" y="4606775"/>
              <a:ext cx="179700" cy="179700"/>
            </a:xfrm>
            <a:prstGeom prst="ellipse">
              <a:avLst/>
            </a:prstGeom>
            <a:gradFill>
              <a:gsLst>
                <a:gs pos="0">
                  <a:srgbClr val="9B83BD"/>
                </a:gs>
                <a:gs pos="100000">
                  <a:srgbClr val="76479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4725963" y="4606775"/>
              <a:ext cx="179700" cy="179700"/>
            </a:xfrm>
            <a:prstGeom prst="ellipse">
              <a:avLst/>
            </a:prstGeom>
            <a:gradFill>
              <a:gsLst>
                <a:gs pos="0">
                  <a:srgbClr val="BBCEEB"/>
                </a:gs>
                <a:gs pos="100000">
                  <a:srgbClr val="8BACDD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5007975" y="4606775"/>
              <a:ext cx="179700" cy="179700"/>
            </a:xfrm>
            <a:prstGeom prst="ellipse">
              <a:avLst/>
            </a:prstGeom>
            <a:gradFill>
              <a:gsLst>
                <a:gs pos="0">
                  <a:srgbClr val="D1A2B0"/>
                </a:gs>
                <a:gs pos="100000">
                  <a:srgbClr val="9D3E5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8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328" name="Google Shape;328;p18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329" name="Google Shape;329;p18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30" name="Google Shape;330;p1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18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332" name="Google Shape;332;p18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333" name="Google Shape;333;p18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4" name="Google Shape;334;p18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335" name="Google Shape;335;p18"/>
          <p:cNvGrpSpPr/>
          <p:nvPr/>
        </p:nvGrpSpPr>
        <p:grpSpPr>
          <a:xfrm>
            <a:off x="226650" y="1553209"/>
            <a:ext cx="8690700" cy="3144267"/>
            <a:chOff x="225625" y="1553209"/>
            <a:chExt cx="8690700" cy="3144267"/>
          </a:xfrm>
        </p:grpSpPr>
        <p:cxnSp>
          <p:nvCxnSpPr>
            <p:cNvPr id="336" name="Google Shape;336;p18"/>
            <p:cNvCxnSpPr/>
            <p:nvPr/>
          </p:nvCxnSpPr>
          <p:spPr>
            <a:xfrm>
              <a:off x="225625" y="4296125"/>
              <a:ext cx="8690700" cy="0"/>
            </a:xfrm>
            <a:prstGeom prst="straightConnector1">
              <a:avLst/>
            </a:prstGeom>
            <a:noFill/>
            <a:ln cap="flat" cmpd="sng" w="38100">
              <a:solidFill>
                <a:srgbClr val="DEE4F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37" name="Google Shape;337;p18"/>
            <p:cNvGrpSpPr/>
            <p:nvPr/>
          </p:nvGrpSpPr>
          <p:grpSpPr>
            <a:xfrm>
              <a:off x="280725" y="1553209"/>
              <a:ext cx="1892701" cy="3144267"/>
              <a:chOff x="280725" y="1553209"/>
              <a:chExt cx="1892701" cy="3144267"/>
            </a:xfrm>
          </p:grpSpPr>
          <p:sp>
            <p:nvSpPr>
              <p:cNvPr id="338" name="Google Shape;338;p18"/>
              <p:cNvSpPr txBox="1"/>
              <p:nvPr/>
            </p:nvSpPr>
            <p:spPr>
              <a:xfrm>
                <a:off x="605025" y="4482076"/>
                <a:ext cx="1244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2C2E5E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Stage 1</a:t>
                </a:r>
                <a:endParaRPr b="1">
                  <a:solidFill>
                    <a:srgbClr val="2C2E5E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339" name="Google Shape;339;p18"/>
              <p:cNvGrpSpPr/>
              <p:nvPr/>
            </p:nvGrpSpPr>
            <p:grpSpPr>
              <a:xfrm>
                <a:off x="280725" y="1553209"/>
                <a:ext cx="1892701" cy="2828868"/>
                <a:chOff x="280725" y="1553209"/>
                <a:chExt cx="1892701" cy="2828868"/>
              </a:xfrm>
            </p:grpSpPr>
            <p:grpSp>
              <p:nvGrpSpPr>
                <p:cNvPr id="340" name="Google Shape;340;p18"/>
                <p:cNvGrpSpPr/>
                <p:nvPr/>
              </p:nvGrpSpPr>
              <p:grpSpPr>
                <a:xfrm>
                  <a:off x="280726" y="1553209"/>
                  <a:ext cx="1892700" cy="2828868"/>
                  <a:chOff x="280726" y="1553209"/>
                  <a:chExt cx="1892700" cy="2828868"/>
                </a:xfrm>
              </p:grpSpPr>
              <p:cxnSp>
                <p:nvCxnSpPr>
                  <p:cNvPr id="341" name="Google Shape;341;p18"/>
                  <p:cNvCxnSpPr>
                    <a:stCxn id="342" idx="4"/>
                  </p:cNvCxnSpPr>
                  <p:nvPr/>
                </p:nvCxnSpPr>
                <p:spPr>
                  <a:xfrm>
                    <a:off x="1227076" y="3445909"/>
                    <a:ext cx="0" cy="8292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DEE4F4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43" name="Google Shape;343;p18"/>
                  <p:cNvSpPr/>
                  <p:nvPr/>
                </p:nvSpPr>
                <p:spPr>
                  <a:xfrm>
                    <a:off x="1141126" y="4210176"/>
                    <a:ext cx="171900" cy="171900"/>
                  </a:xfrm>
                  <a:prstGeom prst="ellipse">
                    <a:avLst/>
                  </a:prstGeom>
                  <a:solidFill>
                    <a:srgbClr val="BBCEEB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344" name="Google Shape;344;p18"/>
                  <p:cNvGrpSpPr/>
                  <p:nvPr/>
                </p:nvGrpSpPr>
                <p:grpSpPr>
                  <a:xfrm>
                    <a:off x="280726" y="1553209"/>
                    <a:ext cx="1892700" cy="1892700"/>
                    <a:chOff x="280726" y="1553209"/>
                    <a:chExt cx="1892700" cy="1892700"/>
                  </a:xfrm>
                </p:grpSpPr>
                <p:sp>
                  <p:nvSpPr>
                    <p:cNvPr id="342" name="Google Shape;342;p18"/>
                    <p:cNvSpPr/>
                    <p:nvPr/>
                  </p:nvSpPr>
                  <p:spPr>
                    <a:xfrm>
                      <a:off x="280726" y="1553209"/>
                      <a:ext cx="1892700" cy="1892700"/>
                    </a:xfrm>
                    <a:prstGeom prst="ellipse">
                      <a:avLst/>
                    </a:prstGeom>
                    <a:solidFill>
                      <a:srgbClr val="BBCEEB"/>
                    </a:solidFill>
                    <a:ln>
                      <a:noFill/>
                    </a:ln>
                    <a:effectLst>
                      <a:outerShdw blurRad="200025" rotWithShape="0" algn="bl" dir="3120000" dist="85725">
                        <a:srgbClr val="000000">
                          <a:alpha val="15000"/>
                        </a:srgb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345" name="Google Shape;345;p18"/>
                    <p:cNvSpPr txBox="1"/>
                    <p:nvPr/>
                  </p:nvSpPr>
                  <p:spPr>
                    <a:xfrm>
                      <a:off x="605026" y="1786793"/>
                      <a:ext cx="1244100" cy="200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September</a:t>
                      </a:r>
                      <a:endParaRPr b="1" sz="13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sp>
                  <p:nvSpPr>
                    <p:cNvPr id="346" name="Google Shape;346;p18"/>
                    <p:cNvSpPr txBox="1"/>
                    <p:nvPr/>
                  </p:nvSpPr>
                  <p:spPr>
                    <a:xfrm>
                      <a:off x="605026" y="2666034"/>
                      <a:ext cx="1244100" cy="200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rgbClr val="2C2E5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 Kickoff</a:t>
                      </a:r>
                      <a:endParaRPr b="1" sz="1300">
                        <a:solidFill>
                          <a:srgbClr val="2C2E5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sp>
                  <p:nvSpPr>
                    <p:cNvPr id="347" name="Google Shape;347;p18"/>
                    <p:cNvSpPr txBox="1"/>
                    <p:nvPr/>
                  </p:nvSpPr>
                  <p:spPr>
                    <a:xfrm>
                      <a:off x="585226" y="2917250"/>
                      <a:ext cx="1283700" cy="369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Briefly tell the audience about this phase of the project.</a:t>
                      </a:r>
                      <a:endParaRPr sz="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pic>
                  <p:nvPicPr>
                    <p:cNvPr id="348" name="Google Shape;348;p18"/>
                    <p:cNvPicPr preferRelativeResize="0"/>
                    <p:nvPr/>
                  </p:nvPicPr>
                  <p:blipFill>
                    <a:blip r:embed="rId4">
                      <a:alphaModFix/>
                    </a:blip>
                    <a:stretch>
                      <a:fillRect/>
                    </a:stretch>
                  </p:blipFill>
                  <p:spPr>
                    <a:xfrm>
                      <a:off x="1026225" y="2124152"/>
                      <a:ext cx="401700" cy="4559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  <p:sp>
              <p:nvSpPr>
                <p:cNvPr id="349" name="Google Shape;349;p18"/>
                <p:cNvSpPr/>
                <p:nvPr/>
              </p:nvSpPr>
              <p:spPr>
                <a:xfrm>
                  <a:off x="1570125" y="1912825"/>
                  <a:ext cx="603300" cy="1204500"/>
                </a:xfrm>
                <a:prstGeom prst="arc">
                  <a:avLst>
                    <a:gd fmla="val 17271449" name="adj1"/>
                    <a:gd fmla="val 4231300" name="adj2"/>
                  </a:avLst>
                </a:prstGeom>
                <a:noFill/>
                <a:ln cap="flat" cmpd="sng" w="76200">
                  <a:solidFill>
                    <a:srgbClr val="8BAC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0" name="Google Shape;350;p18"/>
                <p:cNvSpPr/>
                <p:nvPr/>
              </p:nvSpPr>
              <p:spPr>
                <a:xfrm flipH="1">
                  <a:off x="280725" y="1912825"/>
                  <a:ext cx="603300" cy="1204500"/>
                </a:xfrm>
                <a:prstGeom prst="arc">
                  <a:avLst>
                    <a:gd fmla="val 17271449" name="adj1"/>
                    <a:gd fmla="val 4231300" name="adj2"/>
                  </a:avLst>
                </a:prstGeom>
                <a:noFill/>
                <a:ln cap="flat" cmpd="sng" w="76200">
                  <a:solidFill>
                    <a:srgbClr val="8BAC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1" name="Google Shape;351;p18"/>
            <p:cNvGrpSpPr/>
            <p:nvPr/>
          </p:nvGrpSpPr>
          <p:grpSpPr>
            <a:xfrm>
              <a:off x="2505908" y="1553209"/>
              <a:ext cx="1892701" cy="3144267"/>
              <a:chOff x="2508000" y="1553209"/>
              <a:chExt cx="1892701" cy="3144267"/>
            </a:xfrm>
          </p:grpSpPr>
          <p:grpSp>
            <p:nvGrpSpPr>
              <p:cNvPr id="352" name="Google Shape;352;p18"/>
              <p:cNvGrpSpPr/>
              <p:nvPr/>
            </p:nvGrpSpPr>
            <p:grpSpPr>
              <a:xfrm>
                <a:off x="2508000" y="1553209"/>
                <a:ext cx="1892701" cy="3144267"/>
                <a:chOff x="280725" y="1553209"/>
                <a:chExt cx="1892701" cy="3144267"/>
              </a:xfrm>
            </p:grpSpPr>
            <p:sp>
              <p:nvSpPr>
                <p:cNvPr id="353" name="Google Shape;353;p18"/>
                <p:cNvSpPr txBox="1"/>
                <p:nvPr/>
              </p:nvSpPr>
              <p:spPr>
                <a:xfrm>
                  <a:off x="605025" y="4482076"/>
                  <a:ext cx="1244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2C2E5E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Stage 2</a:t>
                  </a:r>
                  <a:endParaRPr b="1">
                    <a:solidFill>
                      <a:srgbClr val="2C2E5E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354" name="Google Shape;354;p18"/>
                <p:cNvGrpSpPr/>
                <p:nvPr/>
              </p:nvGrpSpPr>
              <p:grpSpPr>
                <a:xfrm>
                  <a:off x="280725" y="1553209"/>
                  <a:ext cx="1892701" cy="2828868"/>
                  <a:chOff x="280725" y="1553209"/>
                  <a:chExt cx="1892701" cy="2828868"/>
                </a:xfrm>
              </p:grpSpPr>
              <p:grpSp>
                <p:nvGrpSpPr>
                  <p:cNvPr id="355" name="Google Shape;355;p18"/>
                  <p:cNvGrpSpPr/>
                  <p:nvPr/>
                </p:nvGrpSpPr>
                <p:grpSpPr>
                  <a:xfrm>
                    <a:off x="280726" y="1553209"/>
                    <a:ext cx="1892700" cy="2828868"/>
                    <a:chOff x="280726" y="1553209"/>
                    <a:chExt cx="1892700" cy="2828868"/>
                  </a:xfrm>
                </p:grpSpPr>
                <p:cxnSp>
                  <p:nvCxnSpPr>
                    <p:cNvPr id="356" name="Google Shape;356;p18"/>
                    <p:cNvCxnSpPr>
                      <a:stCxn id="357" idx="4"/>
                    </p:cNvCxnSpPr>
                    <p:nvPr/>
                  </p:nvCxnSpPr>
                  <p:spPr>
                    <a:xfrm>
                      <a:off x="1227076" y="3445909"/>
                      <a:ext cx="0" cy="8292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DEE4F4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sp>
                  <p:nvSpPr>
                    <p:cNvPr id="358" name="Google Shape;358;p18"/>
                    <p:cNvSpPr/>
                    <p:nvPr/>
                  </p:nvSpPr>
                  <p:spPr>
                    <a:xfrm>
                      <a:off x="1141126" y="4210176"/>
                      <a:ext cx="171900" cy="171900"/>
                    </a:xfrm>
                    <a:prstGeom prst="ellipse">
                      <a:avLst/>
                    </a:prstGeom>
                    <a:solidFill>
                      <a:srgbClr val="E1B5A4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grpSp>
                  <p:nvGrpSpPr>
                    <p:cNvPr id="359" name="Google Shape;359;p18"/>
                    <p:cNvGrpSpPr/>
                    <p:nvPr/>
                  </p:nvGrpSpPr>
                  <p:grpSpPr>
                    <a:xfrm>
                      <a:off x="280726" y="1553209"/>
                      <a:ext cx="1892700" cy="1892700"/>
                      <a:chOff x="280726" y="1553209"/>
                      <a:chExt cx="1892700" cy="1892700"/>
                    </a:xfrm>
                  </p:grpSpPr>
                  <p:sp>
                    <p:nvSpPr>
                      <p:cNvPr id="357" name="Google Shape;357;p18"/>
                      <p:cNvSpPr/>
                      <p:nvPr/>
                    </p:nvSpPr>
                    <p:spPr>
                      <a:xfrm>
                        <a:off x="280726" y="1553209"/>
                        <a:ext cx="1892700" cy="1892700"/>
                      </a:xfrm>
                      <a:prstGeom prst="ellipse">
                        <a:avLst/>
                      </a:prstGeom>
                      <a:solidFill>
                        <a:srgbClr val="E1B5A4"/>
                      </a:solidFill>
                      <a:ln>
                        <a:noFill/>
                      </a:ln>
                      <a:effectLst>
                        <a:outerShdw blurRad="200025" rotWithShape="0" algn="bl" dir="3120000" dist="85725">
                          <a:srgbClr val="000000">
                            <a:alpha val="15000"/>
                          </a:srgbClr>
                        </a:outerShdw>
                      </a:effectLst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360" name="Google Shape;360;p18"/>
                      <p:cNvSpPr txBox="1"/>
                      <p:nvPr/>
                    </p:nvSpPr>
                    <p:spPr>
                      <a:xfrm>
                        <a:off x="605026" y="1786793"/>
                        <a:ext cx="1244100" cy="2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ru" sz="1300">
                            <a:solidFill>
                              <a:schemeClr val="lt1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October</a:t>
                        </a:r>
                        <a:endParaRPr b="1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  <p:sp>
                    <p:nvSpPr>
                      <p:cNvPr id="361" name="Google Shape;361;p18"/>
                      <p:cNvSpPr txBox="1"/>
                      <p:nvPr/>
                    </p:nvSpPr>
                    <p:spPr>
                      <a:xfrm>
                        <a:off x="483900" y="2666025"/>
                        <a:ext cx="1486200" cy="2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ru" sz="1300">
                            <a:solidFill>
                              <a:srgbClr val="2C2E5E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Initial Research</a:t>
                        </a:r>
                        <a:endParaRPr b="1" sz="1300">
                          <a:solidFill>
                            <a:srgbClr val="2C2E5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  <p:sp>
                    <p:nvSpPr>
                      <p:cNvPr id="362" name="Google Shape;362;p18"/>
                      <p:cNvSpPr txBox="1"/>
                      <p:nvPr/>
                    </p:nvSpPr>
                    <p:spPr>
                      <a:xfrm>
                        <a:off x="585226" y="2917250"/>
                        <a:ext cx="1283700" cy="36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ru" sz="800">
                            <a:solidFill>
                              <a:schemeClr val="lt1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Briefly tell the audience about this phase of the project.</a:t>
                        </a:r>
                        <a:endParaRPr sz="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</p:grpSp>
              </p:grpSp>
              <p:sp>
                <p:nvSpPr>
                  <p:cNvPr id="363" name="Google Shape;363;p18"/>
                  <p:cNvSpPr/>
                  <p:nvPr/>
                </p:nvSpPr>
                <p:spPr>
                  <a:xfrm>
                    <a:off x="1570125" y="1912825"/>
                    <a:ext cx="603300" cy="1204500"/>
                  </a:xfrm>
                  <a:prstGeom prst="arc">
                    <a:avLst>
                      <a:gd fmla="val 17271449" name="adj1"/>
                      <a:gd fmla="val 4231300" name="adj2"/>
                    </a:avLst>
                  </a:prstGeom>
                  <a:noFill/>
                  <a:ln cap="flat" cmpd="sng" w="76200">
                    <a:solidFill>
                      <a:srgbClr val="D39C9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4" name="Google Shape;364;p18"/>
                  <p:cNvSpPr/>
                  <p:nvPr/>
                </p:nvSpPr>
                <p:spPr>
                  <a:xfrm flipH="1">
                    <a:off x="280725" y="1912825"/>
                    <a:ext cx="603300" cy="1204500"/>
                  </a:xfrm>
                  <a:prstGeom prst="arc">
                    <a:avLst>
                      <a:gd fmla="val 17271449" name="adj1"/>
                      <a:gd fmla="val 4231300" name="adj2"/>
                    </a:avLst>
                  </a:prstGeom>
                  <a:noFill/>
                  <a:ln cap="flat" cmpd="sng" w="76200">
                    <a:solidFill>
                      <a:srgbClr val="D39C9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pic>
            <p:nvPicPr>
              <p:cNvPr id="365" name="Google Shape;365;p1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42962" y="2107775"/>
                <a:ext cx="416500" cy="463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6" name="Google Shape;366;p18"/>
            <p:cNvGrpSpPr/>
            <p:nvPr/>
          </p:nvGrpSpPr>
          <p:grpSpPr>
            <a:xfrm>
              <a:off x="4731092" y="1553209"/>
              <a:ext cx="1892701" cy="3144267"/>
              <a:chOff x="4729000" y="1553209"/>
              <a:chExt cx="1892701" cy="3144267"/>
            </a:xfrm>
          </p:grpSpPr>
          <p:grpSp>
            <p:nvGrpSpPr>
              <p:cNvPr id="367" name="Google Shape;367;p18"/>
              <p:cNvGrpSpPr/>
              <p:nvPr/>
            </p:nvGrpSpPr>
            <p:grpSpPr>
              <a:xfrm>
                <a:off x="4729000" y="1553209"/>
                <a:ext cx="1892701" cy="3144267"/>
                <a:chOff x="280725" y="1553209"/>
                <a:chExt cx="1892701" cy="3144267"/>
              </a:xfrm>
            </p:grpSpPr>
            <p:sp>
              <p:nvSpPr>
                <p:cNvPr id="368" name="Google Shape;368;p18"/>
                <p:cNvSpPr txBox="1"/>
                <p:nvPr/>
              </p:nvSpPr>
              <p:spPr>
                <a:xfrm>
                  <a:off x="605025" y="4482076"/>
                  <a:ext cx="1244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2C2E5E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Stage 3</a:t>
                  </a:r>
                  <a:endParaRPr b="1">
                    <a:solidFill>
                      <a:srgbClr val="2C2E5E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369" name="Google Shape;369;p18"/>
                <p:cNvGrpSpPr/>
                <p:nvPr/>
              </p:nvGrpSpPr>
              <p:grpSpPr>
                <a:xfrm>
                  <a:off x="280725" y="1553209"/>
                  <a:ext cx="1892701" cy="2828868"/>
                  <a:chOff x="280725" y="1553209"/>
                  <a:chExt cx="1892701" cy="2828868"/>
                </a:xfrm>
              </p:grpSpPr>
              <p:grpSp>
                <p:nvGrpSpPr>
                  <p:cNvPr id="370" name="Google Shape;370;p18"/>
                  <p:cNvGrpSpPr/>
                  <p:nvPr/>
                </p:nvGrpSpPr>
                <p:grpSpPr>
                  <a:xfrm>
                    <a:off x="280726" y="1553209"/>
                    <a:ext cx="1892700" cy="2828868"/>
                    <a:chOff x="280726" y="1553209"/>
                    <a:chExt cx="1892700" cy="2828868"/>
                  </a:xfrm>
                </p:grpSpPr>
                <p:cxnSp>
                  <p:nvCxnSpPr>
                    <p:cNvPr id="371" name="Google Shape;371;p18"/>
                    <p:cNvCxnSpPr>
                      <a:stCxn id="372" idx="4"/>
                    </p:cNvCxnSpPr>
                    <p:nvPr/>
                  </p:nvCxnSpPr>
                  <p:spPr>
                    <a:xfrm>
                      <a:off x="1227076" y="3445909"/>
                      <a:ext cx="0" cy="8292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DEE4F4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sp>
                  <p:nvSpPr>
                    <p:cNvPr id="373" name="Google Shape;373;p18"/>
                    <p:cNvSpPr/>
                    <p:nvPr/>
                  </p:nvSpPr>
                  <p:spPr>
                    <a:xfrm>
                      <a:off x="1141126" y="4210176"/>
                      <a:ext cx="171900" cy="171900"/>
                    </a:xfrm>
                    <a:prstGeom prst="ellipse">
                      <a:avLst/>
                    </a:prstGeom>
                    <a:solidFill>
                      <a:srgbClr val="9B83BD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grpSp>
                  <p:nvGrpSpPr>
                    <p:cNvPr id="374" name="Google Shape;374;p18"/>
                    <p:cNvGrpSpPr/>
                    <p:nvPr/>
                  </p:nvGrpSpPr>
                  <p:grpSpPr>
                    <a:xfrm>
                      <a:off x="280726" y="1553209"/>
                      <a:ext cx="1892700" cy="1892700"/>
                      <a:chOff x="280726" y="1553209"/>
                      <a:chExt cx="1892700" cy="1892700"/>
                    </a:xfrm>
                  </p:grpSpPr>
                  <p:sp>
                    <p:nvSpPr>
                      <p:cNvPr id="372" name="Google Shape;372;p18"/>
                      <p:cNvSpPr/>
                      <p:nvPr/>
                    </p:nvSpPr>
                    <p:spPr>
                      <a:xfrm>
                        <a:off x="280726" y="1553209"/>
                        <a:ext cx="1892700" cy="1892700"/>
                      </a:xfrm>
                      <a:prstGeom prst="ellipse">
                        <a:avLst/>
                      </a:prstGeom>
                      <a:solidFill>
                        <a:srgbClr val="9B83BD"/>
                      </a:solidFill>
                      <a:ln>
                        <a:noFill/>
                      </a:ln>
                      <a:effectLst>
                        <a:outerShdw blurRad="200025" rotWithShape="0" algn="bl" dir="3120000" dist="85725">
                          <a:srgbClr val="000000">
                            <a:alpha val="15000"/>
                          </a:srgbClr>
                        </a:outerShdw>
                      </a:effectLst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375" name="Google Shape;375;p18"/>
                      <p:cNvSpPr txBox="1"/>
                      <p:nvPr/>
                    </p:nvSpPr>
                    <p:spPr>
                      <a:xfrm>
                        <a:off x="605026" y="1786793"/>
                        <a:ext cx="1244100" cy="2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ru" sz="1300">
                            <a:solidFill>
                              <a:schemeClr val="lt1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November</a:t>
                        </a:r>
                        <a:endParaRPr b="1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  <p:sp>
                    <p:nvSpPr>
                      <p:cNvPr id="376" name="Google Shape;376;p18"/>
                      <p:cNvSpPr txBox="1"/>
                      <p:nvPr/>
                    </p:nvSpPr>
                    <p:spPr>
                      <a:xfrm>
                        <a:off x="556400" y="2666025"/>
                        <a:ext cx="1341300" cy="2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ru" sz="1300">
                            <a:solidFill>
                              <a:srgbClr val="2C2E5E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Development </a:t>
                        </a:r>
                        <a:endParaRPr b="1" sz="1300">
                          <a:solidFill>
                            <a:srgbClr val="2C2E5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  <p:sp>
                    <p:nvSpPr>
                      <p:cNvPr id="377" name="Google Shape;377;p18"/>
                      <p:cNvSpPr txBox="1"/>
                      <p:nvPr/>
                    </p:nvSpPr>
                    <p:spPr>
                      <a:xfrm>
                        <a:off x="585226" y="2917250"/>
                        <a:ext cx="1283700" cy="36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ru" sz="800">
                            <a:solidFill>
                              <a:schemeClr val="lt1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Briefly tell the audience about this phase of the project.</a:t>
                        </a:r>
                        <a:endParaRPr sz="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</p:grpSp>
              </p:grpSp>
              <p:sp>
                <p:nvSpPr>
                  <p:cNvPr id="378" name="Google Shape;378;p18"/>
                  <p:cNvSpPr/>
                  <p:nvPr/>
                </p:nvSpPr>
                <p:spPr>
                  <a:xfrm>
                    <a:off x="1570125" y="1912825"/>
                    <a:ext cx="603300" cy="1204500"/>
                  </a:xfrm>
                  <a:prstGeom prst="arc">
                    <a:avLst>
                      <a:gd fmla="val 17271449" name="adj1"/>
                      <a:gd fmla="val 4231300" name="adj2"/>
                    </a:avLst>
                  </a:prstGeom>
                  <a:noFill/>
                  <a:ln cap="flat" cmpd="sng" w="76200">
                    <a:solidFill>
                      <a:srgbClr val="8D6FB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9" name="Google Shape;379;p18"/>
                  <p:cNvSpPr/>
                  <p:nvPr/>
                </p:nvSpPr>
                <p:spPr>
                  <a:xfrm flipH="1">
                    <a:off x="280725" y="1912825"/>
                    <a:ext cx="603300" cy="1204500"/>
                  </a:xfrm>
                  <a:prstGeom prst="arc">
                    <a:avLst>
                      <a:gd fmla="val 17271449" name="adj1"/>
                      <a:gd fmla="val 4231300" name="adj2"/>
                    </a:avLst>
                  </a:prstGeom>
                  <a:noFill/>
                  <a:ln cap="flat" cmpd="sng" w="76200">
                    <a:solidFill>
                      <a:srgbClr val="8D6FB3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pic>
            <p:nvPicPr>
              <p:cNvPr id="380" name="Google Shape;380;p1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45200" y="2106475"/>
                <a:ext cx="466575" cy="466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81" name="Google Shape;381;p18"/>
            <p:cNvGrpSpPr/>
            <p:nvPr/>
          </p:nvGrpSpPr>
          <p:grpSpPr>
            <a:xfrm>
              <a:off x="6956275" y="1553209"/>
              <a:ext cx="1892701" cy="3144267"/>
              <a:chOff x="6956275" y="1553209"/>
              <a:chExt cx="1892701" cy="3144267"/>
            </a:xfrm>
          </p:grpSpPr>
          <p:grpSp>
            <p:nvGrpSpPr>
              <p:cNvPr id="382" name="Google Shape;382;p18"/>
              <p:cNvGrpSpPr/>
              <p:nvPr/>
            </p:nvGrpSpPr>
            <p:grpSpPr>
              <a:xfrm>
                <a:off x="6956275" y="1553209"/>
                <a:ext cx="1892701" cy="3144267"/>
                <a:chOff x="280725" y="1553209"/>
                <a:chExt cx="1892701" cy="3144267"/>
              </a:xfrm>
            </p:grpSpPr>
            <p:sp>
              <p:nvSpPr>
                <p:cNvPr id="383" name="Google Shape;383;p18"/>
                <p:cNvSpPr txBox="1"/>
                <p:nvPr/>
              </p:nvSpPr>
              <p:spPr>
                <a:xfrm>
                  <a:off x="605025" y="4482076"/>
                  <a:ext cx="12441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>
                      <a:solidFill>
                        <a:srgbClr val="2C2E5E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Stage 4</a:t>
                  </a:r>
                  <a:endParaRPr b="1">
                    <a:solidFill>
                      <a:srgbClr val="2C2E5E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384" name="Google Shape;384;p18"/>
                <p:cNvGrpSpPr/>
                <p:nvPr/>
              </p:nvGrpSpPr>
              <p:grpSpPr>
                <a:xfrm>
                  <a:off x="280725" y="1553209"/>
                  <a:ext cx="1892701" cy="2828868"/>
                  <a:chOff x="280725" y="1553209"/>
                  <a:chExt cx="1892701" cy="2828868"/>
                </a:xfrm>
              </p:grpSpPr>
              <p:grpSp>
                <p:nvGrpSpPr>
                  <p:cNvPr id="385" name="Google Shape;385;p18"/>
                  <p:cNvGrpSpPr/>
                  <p:nvPr/>
                </p:nvGrpSpPr>
                <p:grpSpPr>
                  <a:xfrm>
                    <a:off x="280726" y="1553209"/>
                    <a:ext cx="1892700" cy="2828868"/>
                    <a:chOff x="280726" y="1553209"/>
                    <a:chExt cx="1892700" cy="2828868"/>
                  </a:xfrm>
                </p:grpSpPr>
                <p:cxnSp>
                  <p:nvCxnSpPr>
                    <p:cNvPr id="386" name="Google Shape;386;p18"/>
                    <p:cNvCxnSpPr>
                      <a:stCxn id="387" idx="4"/>
                    </p:cNvCxnSpPr>
                    <p:nvPr/>
                  </p:nvCxnSpPr>
                  <p:spPr>
                    <a:xfrm>
                      <a:off x="1227076" y="3445909"/>
                      <a:ext cx="0" cy="8292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DEE4F4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sp>
                  <p:nvSpPr>
                    <p:cNvPr id="388" name="Google Shape;388;p18"/>
                    <p:cNvSpPr/>
                    <p:nvPr/>
                  </p:nvSpPr>
                  <p:spPr>
                    <a:xfrm>
                      <a:off x="1141126" y="4210176"/>
                      <a:ext cx="171900" cy="171900"/>
                    </a:xfrm>
                    <a:prstGeom prst="ellipse">
                      <a:avLst/>
                    </a:prstGeom>
                    <a:solidFill>
                      <a:srgbClr val="D1A2B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grpSp>
                  <p:nvGrpSpPr>
                    <p:cNvPr id="389" name="Google Shape;389;p18"/>
                    <p:cNvGrpSpPr/>
                    <p:nvPr/>
                  </p:nvGrpSpPr>
                  <p:grpSpPr>
                    <a:xfrm>
                      <a:off x="280726" y="1553209"/>
                      <a:ext cx="1892700" cy="1892700"/>
                      <a:chOff x="280726" y="1553209"/>
                      <a:chExt cx="1892700" cy="1892700"/>
                    </a:xfrm>
                  </p:grpSpPr>
                  <p:sp>
                    <p:nvSpPr>
                      <p:cNvPr id="387" name="Google Shape;387;p18"/>
                      <p:cNvSpPr/>
                      <p:nvPr/>
                    </p:nvSpPr>
                    <p:spPr>
                      <a:xfrm>
                        <a:off x="280726" y="1553209"/>
                        <a:ext cx="1892700" cy="1892700"/>
                      </a:xfrm>
                      <a:prstGeom prst="ellipse">
                        <a:avLst/>
                      </a:prstGeom>
                      <a:solidFill>
                        <a:srgbClr val="D1A2B0"/>
                      </a:solidFill>
                      <a:ln>
                        <a:noFill/>
                      </a:ln>
                      <a:effectLst>
                        <a:outerShdw blurRad="200025" rotWithShape="0" algn="bl" dir="3120000" dist="85725">
                          <a:srgbClr val="000000">
                            <a:alpha val="15000"/>
                          </a:srgbClr>
                        </a:outerShdw>
                      </a:effectLst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390" name="Google Shape;390;p18"/>
                      <p:cNvSpPr txBox="1"/>
                      <p:nvPr/>
                    </p:nvSpPr>
                    <p:spPr>
                      <a:xfrm>
                        <a:off x="605026" y="1786793"/>
                        <a:ext cx="1244100" cy="2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ru" sz="1300">
                            <a:solidFill>
                              <a:schemeClr val="lt1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December</a:t>
                        </a:r>
                        <a:endParaRPr b="1" sz="13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  <p:sp>
                    <p:nvSpPr>
                      <p:cNvPr id="391" name="Google Shape;391;p18"/>
                      <p:cNvSpPr txBox="1"/>
                      <p:nvPr/>
                    </p:nvSpPr>
                    <p:spPr>
                      <a:xfrm>
                        <a:off x="605026" y="2666034"/>
                        <a:ext cx="1244100" cy="2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ru" sz="1300">
                            <a:solidFill>
                              <a:srgbClr val="2C2E5E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Launch</a:t>
                        </a:r>
                        <a:endParaRPr b="1" sz="1300">
                          <a:solidFill>
                            <a:srgbClr val="2C2E5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  <p:sp>
                    <p:nvSpPr>
                      <p:cNvPr id="392" name="Google Shape;392;p18"/>
                      <p:cNvSpPr txBox="1"/>
                      <p:nvPr/>
                    </p:nvSpPr>
                    <p:spPr>
                      <a:xfrm>
                        <a:off x="585226" y="2917250"/>
                        <a:ext cx="1283700" cy="36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0" lIns="0" spcFirstLastPara="1" rIns="0" wrap="square" tIns="0">
                        <a:sp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ru" sz="800">
                            <a:solidFill>
                              <a:schemeClr val="lt1"/>
                            </a:solidFill>
                            <a:latin typeface="Open Sans"/>
                            <a:ea typeface="Open Sans"/>
                            <a:cs typeface="Open Sans"/>
                            <a:sym typeface="Open Sans"/>
                          </a:rPr>
                          <a:t>Briefly tell the audience about this phase of the project.</a:t>
                        </a:r>
                        <a:endParaRPr sz="8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endParaRPr>
                      </a:p>
                    </p:txBody>
                  </p:sp>
                </p:grpSp>
              </p:grpSp>
              <p:sp>
                <p:nvSpPr>
                  <p:cNvPr id="393" name="Google Shape;393;p18"/>
                  <p:cNvSpPr/>
                  <p:nvPr/>
                </p:nvSpPr>
                <p:spPr>
                  <a:xfrm>
                    <a:off x="1570125" y="1912825"/>
                    <a:ext cx="603300" cy="1204500"/>
                  </a:xfrm>
                  <a:prstGeom prst="arc">
                    <a:avLst>
                      <a:gd fmla="val 17271449" name="adj1"/>
                      <a:gd fmla="val 4231300" name="adj2"/>
                    </a:avLst>
                  </a:prstGeom>
                  <a:noFill/>
                  <a:ln cap="flat" cmpd="sng" w="76200">
                    <a:solidFill>
                      <a:srgbClr val="C387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4" name="Google Shape;394;p18"/>
                  <p:cNvSpPr/>
                  <p:nvPr/>
                </p:nvSpPr>
                <p:spPr>
                  <a:xfrm flipH="1">
                    <a:off x="280725" y="1912825"/>
                    <a:ext cx="603300" cy="1204500"/>
                  </a:xfrm>
                  <a:prstGeom prst="arc">
                    <a:avLst>
                      <a:gd fmla="val 17271449" name="adj1"/>
                      <a:gd fmla="val 4231300" name="adj2"/>
                    </a:avLst>
                  </a:prstGeom>
                  <a:noFill/>
                  <a:ln cap="flat" cmpd="sng" w="76200">
                    <a:solidFill>
                      <a:srgbClr val="C3879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pic>
            <p:nvPicPr>
              <p:cNvPr id="395" name="Google Shape;395;p1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7725775" y="2111175"/>
                <a:ext cx="353675" cy="47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401" name="Google Shape;401;p19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402" name="Google Shape;402;p19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03" name="Google Shape;403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19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405" name="Google Shape;405;p19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406" name="Google Shape;406;p19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07" name="Google Shape;407;p19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408" name="Google Shape;408;p19"/>
          <p:cNvSpPr/>
          <p:nvPr/>
        </p:nvSpPr>
        <p:spPr>
          <a:xfrm>
            <a:off x="226000" y="4191975"/>
            <a:ext cx="1011000" cy="184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BCEEB"/>
              </a:gs>
              <a:gs pos="100000">
                <a:srgbClr val="6354A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9"/>
          <p:cNvSpPr/>
          <p:nvPr/>
        </p:nvSpPr>
        <p:spPr>
          <a:xfrm>
            <a:off x="1670900" y="4191975"/>
            <a:ext cx="1633200" cy="184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DABB"/>
              </a:gs>
              <a:gs pos="100000">
                <a:srgbClr val="B5647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"/>
          <p:cNvSpPr/>
          <p:nvPr/>
        </p:nvSpPr>
        <p:spPr>
          <a:xfrm>
            <a:off x="3738000" y="4191975"/>
            <a:ext cx="1633200" cy="184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9B83BD"/>
              </a:gs>
              <a:gs pos="100000">
                <a:srgbClr val="76479C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9"/>
          <p:cNvSpPr/>
          <p:nvPr/>
        </p:nvSpPr>
        <p:spPr>
          <a:xfrm>
            <a:off x="5805100" y="4191975"/>
            <a:ext cx="1633200" cy="184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1A2B0"/>
              </a:gs>
              <a:gs pos="100000">
                <a:srgbClr val="9D3E59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9"/>
          <p:cNvSpPr/>
          <p:nvPr/>
        </p:nvSpPr>
        <p:spPr>
          <a:xfrm>
            <a:off x="7872200" y="4191975"/>
            <a:ext cx="1011000" cy="184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BCEEB"/>
              </a:gs>
              <a:gs pos="100000">
                <a:srgbClr val="8BACDD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19"/>
          <p:cNvGrpSpPr/>
          <p:nvPr/>
        </p:nvGrpSpPr>
        <p:grpSpPr>
          <a:xfrm>
            <a:off x="555800" y="1378350"/>
            <a:ext cx="1796400" cy="3343586"/>
            <a:chOff x="555800" y="1378350"/>
            <a:chExt cx="1796400" cy="3343586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617402" y="4506536"/>
              <a:ext cx="167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406C"/>
                  </a:solidFill>
                  <a:latin typeface="Open Sans"/>
                  <a:ea typeface="Open Sans"/>
                  <a:cs typeface="Open Sans"/>
                  <a:sym typeface="Open Sans"/>
                </a:rPr>
                <a:t>2025</a:t>
              </a:r>
              <a:endParaRPr b="1">
                <a:solidFill>
                  <a:srgbClr val="3E406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15" name="Google Shape;415;p19"/>
            <p:cNvGrpSpPr/>
            <p:nvPr/>
          </p:nvGrpSpPr>
          <p:grpSpPr>
            <a:xfrm>
              <a:off x="555800" y="1378350"/>
              <a:ext cx="1796400" cy="3001450"/>
              <a:chOff x="555800" y="1378350"/>
              <a:chExt cx="1796400" cy="3001450"/>
            </a:xfrm>
          </p:grpSpPr>
          <p:grpSp>
            <p:nvGrpSpPr>
              <p:cNvPr id="416" name="Google Shape;416;p19"/>
              <p:cNvGrpSpPr/>
              <p:nvPr/>
            </p:nvGrpSpPr>
            <p:grpSpPr>
              <a:xfrm>
                <a:off x="555800" y="1378350"/>
                <a:ext cx="1796400" cy="2909550"/>
                <a:chOff x="555800" y="1378350"/>
                <a:chExt cx="1796400" cy="2909550"/>
              </a:xfrm>
            </p:grpSpPr>
            <p:sp>
              <p:nvSpPr>
                <p:cNvPr id="417" name="Google Shape;417;p19"/>
                <p:cNvSpPr/>
                <p:nvPr/>
              </p:nvSpPr>
              <p:spPr>
                <a:xfrm>
                  <a:off x="555800" y="1378350"/>
                  <a:ext cx="1796400" cy="2354700"/>
                </a:xfrm>
                <a:prstGeom prst="roundRect">
                  <a:avLst>
                    <a:gd fmla="val 6553" name="adj"/>
                  </a:avLst>
                </a:prstGeom>
                <a:gradFill>
                  <a:gsLst>
                    <a:gs pos="0">
                      <a:schemeClr val="lt1"/>
                    </a:gs>
                    <a:gs pos="50000">
                      <a:srgbClr val="F4F6FB"/>
                    </a:gs>
                    <a:gs pos="100000">
                      <a:srgbClr val="E0E6F4"/>
                    </a:gs>
                  </a:gsLst>
                  <a:lin ang="2700006" scaled="0"/>
                </a:gradFill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19"/>
                <p:cNvSpPr txBox="1"/>
                <p:nvPr/>
              </p:nvSpPr>
              <p:spPr>
                <a:xfrm>
                  <a:off x="617450" y="2571751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6D62A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1500">
                    <a:solidFill>
                      <a:srgbClr val="6D62AB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419" name="Google Shape;419;p19"/>
                <p:cNvSpPr txBox="1"/>
                <p:nvPr/>
              </p:nvSpPr>
              <p:spPr>
                <a:xfrm>
                  <a:off x="704900" y="2925450"/>
                  <a:ext cx="1498200" cy="50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cxnSp>
              <p:nvCxnSpPr>
                <p:cNvPr id="420" name="Google Shape;420;p19"/>
                <p:cNvCxnSpPr/>
                <p:nvPr/>
              </p:nvCxnSpPr>
              <p:spPr>
                <a:xfrm>
                  <a:off x="1454000" y="3733200"/>
                  <a:ext cx="0" cy="554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pic>
              <p:nvPicPr>
                <p:cNvPr id="421" name="Google Shape;421;p1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1122530" y="1659951"/>
                  <a:ext cx="662939" cy="752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22" name="Google Shape;422;p19"/>
              <p:cNvSpPr/>
              <p:nvPr/>
            </p:nvSpPr>
            <p:spPr>
              <a:xfrm>
                <a:off x="1360200" y="4192300"/>
                <a:ext cx="187500" cy="187500"/>
              </a:xfrm>
              <a:prstGeom prst="ellipse">
                <a:avLst/>
              </a:prstGeom>
              <a:gradFill>
                <a:gsLst>
                  <a:gs pos="0">
                    <a:srgbClr val="BBCEEB"/>
                  </a:gs>
                  <a:gs pos="100000">
                    <a:srgbClr val="6354A3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3" name="Google Shape;423;p19"/>
          <p:cNvGrpSpPr/>
          <p:nvPr/>
        </p:nvGrpSpPr>
        <p:grpSpPr>
          <a:xfrm>
            <a:off x="4689950" y="1378350"/>
            <a:ext cx="1796400" cy="3343586"/>
            <a:chOff x="4689950" y="1378350"/>
            <a:chExt cx="1796400" cy="3343586"/>
          </a:xfrm>
        </p:grpSpPr>
        <p:grpSp>
          <p:nvGrpSpPr>
            <p:cNvPr id="424" name="Google Shape;424;p19"/>
            <p:cNvGrpSpPr/>
            <p:nvPr/>
          </p:nvGrpSpPr>
          <p:grpSpPr>
            <a:xfrm>
              <a:off x="4689950" y="1378350"/>
              <a:ext cx="1796400" cy="3343586"/>
              <a:chOff x="4689950" y="1378350"/>
              <a:chExt cx="1796400" cy="3343586"/>
            </a:xfrm>
          </p:grpSpPr>
          <p:grpSp>
            <p:nvGrpSpPr>
              <p:cNvPr id="425" name="Google Shape;425;p19"/>
              <p:cNvGrpSpPr/>
              <p:nvPr/>
            </p:nvGrpSpPr>
            <p:grpSpPr>
              <a:xfrm>
                <a:off x="4689950" y="1378350"/>
                <a:ext cx="1796400" cy="2909550"/>
                <a:chOff x="555800" y="1378350"/>
                <a:chExt cx="1796400" cy="2909550"/>
              </a:xfrm>
            </p:grpSpPr>
            <p:sp>
              <p:nvSpPr>
                <p:cNvPr id="426" name="Google Shape;426;p19"/>
                <p:cNvSpPr/>
                <p:nvPr/>
              </p:nvSpPr>
              <p:spPr>
                <a:xfrm>
                  <a:off x="555800" y="1378350"/>
                  <a:ext cx="1796400" cy="2354700"/>
                </a:xfrm>
                <a:prstGeom prst="roundRect">
                  <a:avLst>
                    <a:gd fmla="val 6553" name="adj"/>
                  </a:avLst>
                </a:prstGeom>
                <a:gradFill>
                  <a:gsLst>
                    <a:gs pos="0">
                      <a:schemeClr val="lt1"/>
                    </a:gs>
                    <a:gs pos="50000">
                      <a:srgbClr val="F4F6FB"/>
                    </a:gs>
                    <a:gs pos="100000">
                      <a:srgbClr val="E0E6F4"/>
                    </a:gs>
                  </a:gsLst>
                  <a:lin ang="2700006" scaled="0"/>
                </a:gradFill>
                <a:ln cap="flat" cmpd="sng" w="1905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7" name="Google Shape;427;p19"/>
                <p:cNvSpPr txBox="1"/>
                <p:nvPr/>
              </p:nvSpPr>
              <p:spPr>
                <a:xfrm>
                  <a:off x="617450" y="2571751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Development </a:t>
                  </a:r>
                  <a:endParaRPr b="1" sz="15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428" name="Google Shape;428;p19"/>
                <p:cNvSpPr txBox="1"/>
                <p:nvPr/>
              </p:nvSpPr>
              <p:spPr>
                <a:xfrm>
                  <a:off x="704900" y="2925450"/>
                  <a:ext cx="1498200" cy="507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cxnSp>
              <p:nvCxnSpPr>
                <p:cNvPr id="429" name="Google Shape;429;p19"/>
                <p:cNvCxnSpPr/>
                <p:nvPr/>
              </p:nvCxnSpPr>
              <p:spPr>
                <a:xfrm>
                  <a:off x="1454000" y="3733200"/>
                  <a:ext cx="0" cy="554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EE4F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30" name="Google Shape;430;p19"/>
              <p:cNvSpPr/>
              <p:nvPr/>
            </p:nvSpPr>
            <p:spPr>
              <a:xfrm>
                <a:off x="5494400" y="4192300"/>
                <a:ext cx="187500" cy="187500"/>
              </a:xfrm>
              <a:prstGeom prst="ellipse">
                <a:avLst/>
              </a:prstGeom>
              <a:gradFill>
                <a:gsLst>
                  <a:gs pos="0">
                    <a:srgbClr val="9B83BD"/>
                  </a:gs>
                  <a:gs pos="100000">
                    <a:srgbClr val="76479C"/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9"/>
              <p:cNvSpPr txBox="1"/>
              <p:nvPr/>
            </p:nvSpPr>
            <p:spPr>
              <a:xfrm>
                <a:off x="4751602" y="4506536"/>
                <a:ext cx="16731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E40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2027</a:t>
                </a:r>
                <a:endParaRPr b="1">
                  <a:solidFill>
                    <a:srgbClr val="3E406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432" name="Google Shape;432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5097" y="1666417"/>
              <a:ext cx="746105" cy="746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3" name="Google Shape;433;p19"/>
          <p:cNvGrpSpPr/>
          <p:nvPr/>
        </p:nvGrpSpPr>
        <p:grpSpPr>
          <a:xfrm>
            <a:off x="6757050" y="1378350"/>
            <a:ext cx="1796400" cy="3343586"/>
            <a:chOff x="6757050" y="1378350"/>
            <a:chExt cx="1796400" cy="3343586"/>
          </a:xfrm>
        </p:grpSpPr>
        <p:grpSp>
          <p:nvGrpSpPr>
            <p:cNvPr id="434" name="Google Shape;434;p19"/>
            <p:cNvGrpSpPr/>
            <p:nvPr/>
          </p:nvGrpSpPr>
          <p:grpSpPr>
            <a:xfrm>
              <a:off x="6757050" y="1378350"/>
              <a:ext cx="1796400" cy="2909550"/>
              <a:chOff x="555800" y="1378350"/>
              <a:chExt cx="1796400" cy="2909550"/>
            </a:xfrm>
          </p:grpSpPr>
          <p:sp>
            <p:nvSpPr>
              <p:cNvPr id="435" name="Google Shape;435;p19"/>
              <p:cNvSpPr/>
              <p:nvPr/>
            </p:nvSpPr>
            <p:spPr>
              <a:xfrm>
                <a:off x="555800" y="1378350"/>
                <a:ext cx="1796400" cy="2354700"/>
              </a:xfrm>
              <a:prstGeom prst="roundRect">
                <a:avLst>
                  <a:gd fmla="val 6553" name="adj"/>
                </a:avLst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2700006" scaled="0"/>
              </a:gradFill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9"/>
              <p:cNvSpPr txBox="1"/>
              <p:nvPr/>
            </p:nvSpPr>
            <p:spPr>
              <a:xfrm>
                <a:off x="617450" y="2571751"/>
                <a:ext cx="1673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A34A6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Launch</a:t>
                </a:r>
                <a:endParaRPr b="1" sz="1500">
                  <a:solidFill>
                    <a:srgbClr val="A34A6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7" name="Google Shape;437;p19"/>
              <p:cNvSpPr txBox="1"/>
              <p:nvPr/>
            </p:nvSpPr>
            <p:spPr>
              <a:xfrm>
                <a:off x="704900" y="2925450"/>
                <a:ext cx="14982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438" name="Google Shape;438;p19"/>
              <p:cNvCxnSpPr/>
              <p:nvPr/>
            </p:nvCxnSpPr>
            <p:spPr>
              <a:xfrm>
                <a:off x="1454000" y="3733200"/>
                <a:ext cx="0" cy="554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39" name="Google Shape;439;p19"/>
            <p:cNvSpPr txBox="1"/>
            <p:nvPr/>
          </p:nvSpPr>
          <p:spPr>
            <a:xfrm>
              <a:off x="6818700" y="4506536"/>
              <a:ext cx="167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406C"/>
                  </a:solidFill>
                  <a:latin typeface="Open Sans"/>
                  <a:ea typeface="Open Sans"/>
                  <a:cs typeface="Open Sans"/>
                  <a:sym typeface="Open Sans"/>
                </a:rPr>
                <a:t>2028</a:t>
              </a:r>
              <a:endParaRPr b="1">
                <a:solidFill>
                  <a:srgbClr val="3E406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440" name="Google Shape;440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76955" y="1657100"/>
              <a:ext cx="556591" cy="746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19"/>
            <p:cNvSpPr/>
            <p:nvPr/>
          </p:nvSpPr>
          <p:spPr>
            <a:xfrm>
              <a:off x="7561500" y="4192300"/>
              <a:ext cx="187500" cy="187500"/>
            </a:xfrm>
            <a:prstGeom prst="ellipse">
              <a:avLst/>
            </a:prstGeom>
            <a:gradFill>
              <a:gsLst>
                <a:gs pos="0">
                  <a:srgbClr val="D1A2B0"/>
                </a:gs>
                <a:gs pos="100000">
                  <a:srgbClr val="9D3E5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2622850" y="1378350"/>
            <a:ext cx="1796400" cy="3343586"/>
            <a:chOff x="2622850" y="1378350"/>
            <a:chExt cx="1796400" cy="3343586"/>
          </a:xfrm>
        </p:grpSpPr>
        <p:grpSp>
          <p:nvGrpSpPr>
            <p:cNvPr id="443" name="Google Shape;443;p19"/>
            <p:cNvGrpSpPr/>
            <p:nvPr/>
          </p:nvGrpSpPr>
          <p:grpSpPr>
            <a:xfrm>
              <a:off x="2622850" y="1378350"/>
              <a:ext cx="1796400" cy="2909550"/>
              <a:chOff x="555800" y="1378350"/>
              <a:chExt cx="1796400" cy="2909550"/>
            </a:xfrm>
          </p:grpSpPr>
          <p:sp>
            <p:nvSpPr>
              <p:cNvPr id="444" name="Google Shape;444;p19"/>
              <p:cNvSpPr/>
              <p:nvPr/>
            </p:nvSpPr>
            <p:spPr>
              <a:xfrm>
                <a:off x="555800" y="1378350"/>
                <a:ext cx="1796400" cy="2354700"/>
              </a:xfrm>
              <a:prstGeom prst="roundRect">
                <a:avLst>
                  <a:gd fmla="val 6553" name="adj"/>
                </a:avLst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2700006" scaled="0"/>
              </a:gradFill>
              <a:ln cap="flat" cmpd="sng" w="1905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9"/>
              <p:cNvSpPr txBox="1"/>
              <p:nvPr/>
            </p:nvSpPr>
            <p:spPr>
              <a:xfrm>
                <a:off x="617450" y="2571751"/>
                <a:ext cx="1673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BC707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Initial Research</a:t>
                </a:r>
                <a:endParaRPr b="1" sz="1500">
                  <a:solidFill>
                    <a:srgbClr val="BC707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6" name="Google Shape;446;p19"/>
              <p:cNvSpPr txBox="1"/>
              <p:nvPr/>
            </p:nvSpPr>
            <p:spPr>
              <a:xfrm>
                <a:off x="704900" y="2925450"/>
                <a:ext cx="14982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Briefly tell the audience about this phase of the project.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447" name="Google Shape;447;p19"/>
              <p:cNvCxnSpPr/>
              <p:nvPr/>
            </p:nvCxnSpPr>
            <p:spPr>
              <a:xfrm>
                <a:off x="1454000" y="3733200"/>
                <a:ext cx="0" cy="554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448" name="Google Shape;448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86225" y="1657110"/>
              <a:ext cx="669650" cy="746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19"/>
            <p:cNvSpPr/>
            <p:nvPr/>
          </p:nvSpPr>
          <p:spPr>
            <a:xfrm>
              <a:off x="3427300" y="4192300"/>
              <a:ext cx="187500" cy="187500"/>
            </a:xfrm>
            <a:prstGeom prst="ellipse">
              <a:avLst/>
            </a:prstGeom>
            <a:gradFill>
              <a:gsLst>
                <a:gs pos="0">
                  <a:srgbClr val="F5DABB"/>
                </a:gs>
                <a:gs pos="100000">
                  <a:srgbClr val="B5647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 txBox="1"/>
            <p:nvPr/>
          </p:nvSpPr>
          <p:spPr>
            <a:xfrm>
              <a:off x="2684500" y="4506536"/>
              <a:ext cx="167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406C"/>
                  </a:solidFill>
                  <a:latin typeface="Open Sans"/>
                  <a:ea typeface="Open Sans"/>
                  <a:cs typeface="Open Sans"/>
                  <a:sym typeface="Open Sans"/>
                </a:rPr>
                <a:t>2026</a:t>
              </a:r>
              <a:endParaRPr b="1">
                <a:solidFill>
                  <a:srgbClr val="3E406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20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456" name="Google Shape;456;p20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457" name="Google Shape;457;p20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58" name="Google Shape;458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9" name="Google Shape;459;p20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460" name="Google Shape;460;p20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461" name="Google Shape;461;p20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62" name="Google Shape;462;p20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463" name="Google Shape;463;p20"/>
          <p:cNvGrpSpPr/>
          <p:nvPr/>
        </p:nvGrpSpPr>
        <p:grpSpPr>
          <a:xfrm>
            <a:off x="231850" y="1134200"/>
            <a:ext cx="8647475" cy="3739625"/>
            <a:chOff x="231850" y="1134200"/>
            <a:chExt cx="8647475" cy="3739625"/>
          </a:xfrm>
        </p:grpSpPr>
        <p:grpSp>
          <p:nvGrpSpPr>
            <p:cNvPr id="464" name="Google Shape;464;p20"/>
            <p:cNvGrpSpPr/>
            <p:nvPr/>
          </p:nvGrpSpPr>
          <p:grpSpPr>
            <a:xfrm>
              <a:off x="231850" y="1134200"/>
              <a:ext cx="5678350" cy="3212360"/>
              <a:chOff x="231850" y="1134200"/>
              <a:chExt cx="5678350" cy="3212360"/>
            </a:xfrm>
          </p:grpSpPr>
          <p:sp>
            <p:nvSpPr>
              <p:cNvPr id="465" name="Google Shape;465;p20"/>
              <p:cNvSpPr/>
              <p:nvPr/>
            </p:nvSpPr>
            <p:spPr>
              <a:xfrm>
                <a:off x="3216800" y="1653160"/>
                <a:ext cx="2693400" cy="2693400"/>
              </a:xfrm>
              <a:prstGeom prst="arc">
                <a:avLst>
                  <a:gd fmla="val 11072234" name="adj1"/>
                  <a:gd fmla="val 15900912" name="adj2"/>
                </a:avLst>
              </a:prstGeom>
              <a:noFill/>
              <a:ln cap="flat" cmpd="sng" w="38100">
                <a:solidFill>
                  <a:srgbClr val="6354A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66" name="Google Shape;466;p20"/>
              <p:cNvGrpSpPr/>
              <p:nvPr/>
            </p:nvGrpSpPr>
            <p:grpSpPr>
              <a:xfrm>
                <a:off x="231850" y="1134200"/>
                <a:ext cx="3386050" cy="1728800"/>
                <a:chOff x="231850" y="1134200"/>
                <a:chExt cx="3386050" cy="1728800"/>
              </a:xfrm>
            </p:grpSpPr>
            <p:grpSp>
              <p:nvGrpSpPr>
                <p:cNvPr id="467" name="Google Shape;467;p20"/>
                <p:cNvGrpSpPr/>
                <p:nvPr/>
              </p:nvGrpSpPr>
              <p:grpSpPr>
                <a:xfrm>
                  <a:off x="231850" y="1134200"/>
                  <a:ext cx="3386050" cy="1728800"/>
                  <a:chOff x="231850" y="1134200"/>
                  <a:chExt cx="3386050" cy="1728800"/>
                </a:xfrm>
              </p:grpSpPr>
              <p:sp>
                <p:nvSpPr>
                  <p:cNvPr id="468" name="Google Shape;468;p20"/>
                  <p:cNvSpPr/>
                  <p:nvPr/>
                </p:nvSpPr>
                <p:spPr>
                  <a:xfrm>
                    <a:off x="231850" y="1134200"/>
                    <a:ext cx="3386050" cy="1728800"/>
                  </a:xfrm>
                  <a:custGeom>
                    <a:rect b="b" l="l" r="r" t="t"/>
                    <a:pathLst>
                      <a:path extrusionOk="0" h="69152" w="135442">
                        <a:moveTo>
                          <a:pt x="109015" y="69152"/>
                        </a:moveTo>
                        <a:lnTo>
                          <a:pt x="0" y="69152"/>
                        </a:lnTo>
                        <a:lnTo>
                          <a:pt x="0" y="0"/>
                        </a:lnTo>
                        <a:lnTo>
                          <a:pt x="98884" y="0"/>
                        </a:lnTo>
                        <a:lnTo>
                          <a:pt x="135442" y="36558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rgbClr val="6D62AB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sp>
              <p:grpSp>
                <p:nvGrpSpPr>
                  <p:cNvPr id="469" name="Google Shape;469;p20"/>
                  <p:cNvGrpSpPr/>
                  <p:nvPr/>
                </p:nvGrpSpPr>
                <p:grpSpPr>
                  <a:xfrm>
                    <a:off x="433990" y="1549882"/>
                    <a:ext cx="1673109" cy="830618"/>
                    <a:chOff x="433990" y="1549882"/>
                    <a:chExt cx="1673109" cy="830618"/>
                  </a:xfrm>
                </p:grpSpPr>
                <p:sp>
                  <p:nvSpPr>
                    <p:cNvPr id="470" name="Google Shape;470;p20"/>
                    <p:cNvSpPr txBox="1"/>
                    <p:nvPr/>
                  </p:nvSpPr>
                  <p:spPr>
                    <a:xfrm>
                      <a:off x="433990" y="1549882"/>
                      <a:ext cx="1673100" cy="246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>
                          <a:solidFill>
                            <a:srgbClr val="6D62AB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 Kickoff</a:t>
                      </a:r>
                      <a:endParaRPr b="1" sz="1600">
                        <a:solidFill>
                          <a:srgbClr val="6D62A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sp>
                  <p:nvSpPr>
                    <p:cNvPr id="471" name="Google Shape;471;p20"/>
                    <p:cNvSpPr txBox="1"/>
                    <p:nvPr/>
                  </p:nvSpPr>
                  <p:spPr>
                    <a:xfrm>
                      <a:off x="433999" y="1821900"/>
                      <a:ext cx="1673100" cy="558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62658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Briefly tell the audience about this phase of the project.</a:t>
                      </a:r>
                      <a:endParaRPr sz="11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</p:grpSp>
            </p:grpSp>
            <p:grpSp>
              <p:nvGrpSpPr>
                <p:cNvPr id="472" name="Google Shape;472;p20"/>
                <p:cNvGrpSpPr/>
                <p:nvPr/>
              </p:nvGrpSpPr>
              <p:grpSpPr>
                <a:xfrm>
                  <a:off x="2202912" y="1589325"/>
                  <a:ext cx="737700" cy="737700"/>
                  <a:chOff x="2191900" y="1589325"/>
                  <a:chExt cx="737700" cy="737700"/>
                </a:xfrm>
              </p:grpSpPr>
              <p:sp>
                <p:nvSpPr>
                  <p:cNvPr id="473" name="Google Shape;473;p20"/>
                  <p:cNvSpPr/>
                  <p:nvPr/>
                </p:nvSpPr>
                <p:spPr>
                  <a:xfrm>
                    <a:off x="2191900" y="1589325"/>
                    <a:ext cx="737700" cy="737700"/>
                  </a:xfrm>
                  <a:prstGeom prst="ellipse">
                    <a:avLst/>
                  </a:prstGeom>
                  <a:solidFill>
                    <a:srgbClr val="6354A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20"/>
                  <p:cNvSpPr txBox="1"/>
                  <p:nvPr/>
                </p:nvSpPr>
                <p:spPr>
                  <a:xfrm>
                    <a:off x="2263400" y="1703588"/>
                    <a:ext cx="594600" cy="523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2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Q1</a:t>
                    </a:r>
                    <a:endParaRPr b="1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475" name="Google Shape;475;p20"/>
            <p:cNvGrpSpPr/>
            <p:nvPr/>
          </p:nvGrpSpPr>
          <p:grpSpPr>
            <a:xfrm>
              <a:off x="3216800" y="1134200"/>
              <a:ext cx="5662525" cy="3212360"/>
              <a:chOff x="3216800" y="1134200"/>
              <a:chExt cx="5662525" cy="3212360"/>
            </a:xfrm>
          </p:grpSpPr>
          <p:grpSp>
            <p:nvGrpSpPr>
              <p:cNvPr id="476" name="Google Shape;476;p20"/>
              <p:cNvGrpSpPr/>
              <p:nvPr/>
            </p:nvGrpSpPr>
            <p:grpSpPr>
              <a:xfrm>
                <a:off x="3216800" y="1134200"/>
                <a:ext cx="5662525" cy="3212360"/>
                <a:chOff x="3216800" y="1134200"/>
                <a:chExt cx="5662525" cy="3212360"/>
              </a:xfrm>
            </p:grpSpPr>
            <p:sp>
              <p:nvSpPr>
                <p:cNvPr id="477" name="Google Shape;477;p20"/>
                <p:cNvSpPr/>
                <p:nvPr/>
              </p:nvSpPr>
              <p:spPr>
                <a:xfrm>
                  <a:off x="3216800" y="1653160"/>
                  <a:ext cx="2693400" cy="2693400"/>
                </a:xfrm>
                <a:prstGeom prst="arc">
                  <a:avLst>
                    <a:gd fmla="val 16550161" name="adj1"/>
                    <a:gd fmla="val 21322794" name="adj2"/>
                  </a:avLst>
                </a:prstGeom>
                <a:noFill/>
                <a:ln cap="flat" cmpd="sng" w="38100">
                  <a:solidFill>
                    <a:srgbClr val="E1B5A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5DABB"/>
                    </a:solidFill>
                  </a:endParaRPr>
                </a:p>
              </p:txBody>
            </p:sp>
            <p:sp>
              <p:nvSpPr>
                <p:cNvPr id="478" name="Google Shape;478;p20"/>
                <p:cNvSpPr/>
                <p:nvPr/>
              </p:nvSpPr>
              <p:spPr>
                <a:xfrm flipH="1">
                  <a:off x="5493275" y="1134200"/>
                  <a:ext cx="3386050" cy="1728800"/>
                </a:xfrm>
                <a:custGeom>
                  <a:rect b="b" l="l" r="r" t="t"/>
                  <a:pathLst>
                    <a:path extrusionOk="0" h="69152" w="135442">
                      <a:moveTo>
                        <a:pt x="109015" y="69152"/>
                      </a:moveTo>
                      <a:lnTo>
                        <a:pt x="0" y="69152"/>
                      </a:lnTo>
                      <a:lnTo>
                        <a:pt x="0" y="0"/>
                      </a:lnTo>
                      <a:lnTo>
                        <a:pt x="98884" y="0"/>
                      </a:lnTo>
                      <a:lnTo>
                        <a:pt x="135442" y="36558"/>
                      </a:lnTo>
                    </a:path>
                  </a:pathLst>
                </a:custGeom>
                <a:noFill/>
                <a:ln cap="flat" cmpd="sng" w="19050">
                  <a:solidFill>
                    <a:srgbClr val="E1B5A4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grpSp>
            <p:nvGrpSpPr>
              <p:cNvPr id="479" name="Google Shape;479;p20"/>
              <p:cNvGrpSpPr/>
              <p:nvPr/>
            </p:nvGrpSpPr>
            <p:grpSpPr>
              <a:xfrm>
                <a:off x="6201887" y="1549882"/>
                <a:ext cx="2489563" cy="830618"/>
                <a:chOff x="6201887" y="1549882"/>
                <a:chExt cx="2489563" cy="830618"/>
              </a:xfrm>
            </p:grpSpPr>
            <p:grpSp>
              <p:nvGrpSpPr>
                <p:cNvPr id="480" name="Google Shape;480;p20"/>
                <p:cNvGrpSpPr/>
                <p:nvPr/>
              </p:nvGrpSpPr>
              <p:grpSpPr>
                <a:xfrm>
                  <a:off x="7018340" y="1549882"/>
                  <a:ext cx="1673109" cy="830618"/>
                  <a:chOff x="433990" y="1549882"/>
                  <a:chExt cx="1673109" cy="830618"/>
                </a:xfrm>
              </p:grpSpPr>
              <p:sp>
                <p:nvSpPr>
                  <p:cNvPr id="481" name="Google Shape;481;p20"/>
                  <p:cNvSpPr txBox="1"/>
                  <p:nvPr/>
                </p:nvSpPr>
                <p:spPr>
                  <a:xfrm>
                    <a:off x="433990" y="1549882"/>
                    <a:ext cx="16731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600">
                        <a:solidFill>
                          <a:srgbClr val="E1B5A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Initial Research</a:t>
                    </a:r>
                    <a:endParaRPr b="1" sz="1600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482" name="Google Shape;482;p20"/>
                  <p:cNvSpPr txBox="1"/>
                  <p:nvPr/>
                </p:nvSpPr>
                <p:spPr>
                  <a:xfrm>
                    <a:off x="433999" y="1821900"/>
                    <a:ext cx="1673100" cy="55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1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grpSp>
              <p:nvGrpSpPr>
                <p:cNvPr id="483" name="Google Shape;483;p20"/>
                <p:cNvGrpSpPr/>
                <p:nvPr/>
              </p:nvGrpSpPr>
              <p:grpSpPr>
                <a:xfrm>
                  <a:off x="6201887" y="1589325"/>
                  <a:ext cx="737700" cy="737700"/>
                  <a:chOff x="2191900" y="1589325"/>
                  <a:chExt cx="737700" cy="737700"/>
                </a:xfrm>
              </p:grpSpPr>
              <p:sp>
                <p:nvSpPr>
                  <p:cNvPr id="484" name="Google Shape;484;p20"/>
                  <p:cNvSpPr/>
                  <p:nvPr/>
                </p:nvSpPr>
                <p:spPr>
                  <a:xfrm>
                    <a:off x="2191900" y="1589325"/>
                    <a:ext cx="737700" cy="737700"/>
                  </a:xfrm>
                  <a:prstGeom prst="ellipse">
                    <a:avLst/>
                  </a:prstGeom>
                  <a:solidFill>
                    <a:srgbClr val="E1B5A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20"/>
                  <p:cNvSpPr txBox="1"/>
                  <p:nvPr/>
                </p:nvSpPr>
                <p:spPr>
                  <a:xfrm>
                    <a:off x="2263400" y="1703588"/>
                    <a:ext cx="594600" cy="523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2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Q2</a:t>
                    </a:r>
                    <a:endParaRPr b="1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486" name="Google Shape;486;p20"/>
            <p:cNvGrpSpPr/>
            <p:nvPr/>
          </p:nvGrpSpPr>
          <p:grpSpPr>
            <a:xfrm>
              <a:off x="231850" y="1653160"/>
              <a:ext cx="5678350" cy="3220665"/>
              <a:chOff x="231850" y="1653160"/>
              <a:chExt cx="5678350" cy="3220665"/>
            </a:xfrm>
          </p:grpSpPr>
          <p:sp>
            <p:nvSpPr>
              <p:cNvPr id="487" name="Google Shape;487;p20"/>
              <p:cNvSpPr/>
              <p:nvPr/>
            </p:nvSpPr>
            <p:spPr>
              <a:xfrm>
                <a:off x="3216800" y="1653160"/>
                <a:ext cx="2693400" cy="2693400"/>
              </a:xfrm>
              <a:prstGeom prst="arc">
                <a:avLst>
                  <a:gd fmla="val 5671105" name="adj1"/>
                  <a:gd fmla="val 10518308" name="adj2"/>
                </a:avLst>
              </a:prstGeom>
              <a:noFill/>
              <a:ln cap="flat" cmpd="sng" w="38100">
                <a:solidFill>
                  <a:srgbClr val="B5647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88" name="Google Shape;488;p20"/>
              <p:cNvGrpSpPr/>
              <p:nvPr/>
            </p:nvGrpSpPr>
            <p:grpSpPr>
              <a:xfrm>
                <a:off x="231850" y="3145025"/>
                <a:ext cx="3386050" cy="1728800"/>
                <a:chOff x="231850" y="3145025"/>
                <a:chExt cx="3386050" cy="1728800"/>
              </a:xfrm>
            </p:grpSpPr>
            <p:sp>
              <p:nvSpPr>
                <p:cNvPr id="489" name="Google Shape;489;p20"/>
                <p:cNvSpPr/>
                <p:nvPr/>
              </p:nvSpPr>
              <p:spPr>
                <a:xfrm flipH="1" rot="10800000">
                  <a:off x="231850" y="3145025"/>
                  <a:ext cx="3386050" cy="1728800"/>
                </a:xfrm>
                <a:custGeom>
                  <a:rect b="b" l="l" r="r" t="t"/>
                  <a:pathLst>
                    <a:path extrusionOk="0" h="69152" w="135442">
                      <a:moveTo>
                        <a:pt x="109015" y="69152"/>
                      </a:moveTo>
                      <a:lnTo>
                        <a:pt x="0" y="69152"/>
                      </a:lnTo>
                      <a:lnTo>
                        <a:pt x="0" y="0"/>
                      </a:lnTo>
                      <a:lnTo>
                        <a:pt x="98884" y="0"/>
                      </a:lnTo>
                      <a:lnTo>
                        <a:pt x="135442" y="36558"/>
                      </a:lnTo>
                    </a:path>
                  </a:pathLst>
                </a:custGeom>
                <a:noFill/>
                <a:ln cap="flat" cmpd="sng" w="19050">
                  <a:solidFill>
                    <a:srgbClr val="B5647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grpSp>
              <p:nvGrpSpPr>
                <p:cNvPr id="490" name="Google Shape;490;p20"/>
                <p:cNvGrpSpPr/>
                <p:nvPr/>
              </p:nvGrpSpPr>
              <p:grpSpPr>
                <a:xfrm>
                  <a:off x="433990" y="3560707"/>
                  <a:ext cx="1673109" cy="830618"/>
                  <a:chOff x="433990" y="1549882"/>
                  <a:chExt cx="1673109" cy="830618"/>
                </a:xfrm>
              </p:grpSpPr>
              <p:sp>
                <p:nvSpPr>
                  <p:cNvPr id="491" name="Google Shape;491;p20"/>
                  <p:cNvSpPr txBox="1"/>
                  <p:nvPr/>
                </p:nvSpPr>
                <p:spPr>
                  <a:xfrm>
                    <a:off x="433990" y="1549882"/>
                    <a:ext cx="16731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600">
                        <a:solidFill>
                          <a:srgbClr val="B564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Development </a:t>
                    </a:r>
                    <a:endParaRPr b="1" sz="1600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492" name="Google Shape;492;p20"/>
                  <p:cNvSpPr txBox="1"/>
                  <p:nvPr/>
                </p:nvSpPr>
                <p:spPr>
                  <a:xfrm>
                    <a:off x="433999" y="1821900"/>
                    <a:ext cx="1673100" cy="55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Briefly tell the audience about this phase of the project.</a:t>
                    </a:r>
                    <a:endParaRPr sz="11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grpSp>
              <p:nvGrpSpPr>
                <p:cNvPr id="493" name="Google Shape;493;p20"/>
                <p:cNvGrpSpPr/>
                <p:nvPr/>
              </p:nvGrpSpPr>
              <p:grpSpPr>
                <a:xfrm>
                  <a:off x="2202912" y="3600150"/>
                  <a:ext cx="737700" cy="737700"/>
                  <a:chOff x="2191900" y="1589325"/>
                  <a:chExt cx="737700" cy="737700"/>
                </a:xfrm>
              </p:grpSpPr>
              <p:sp>
                <p:nvSpPr>
                  <p:cNvPr id="494" name="Google Shape;494;p20"/>
                  <p:cNvSpPr/>
                  <p:nvPr/>
                </p:nvSpPr>
                <p:spPr>
                  <a:xfrm>
                    <a:off x="2191900" y="1589325"/>
                    <a:ext cx="737700" cy="737700"/>
                  </a:xfrm>
                  <a:prstGeom prst="ellipse">
                    <a:avLst/>
                  </a:prstGeom>
                  <a:solidFill>
                    <a:srgbClr val="B5647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20"/>
                  <p:cNvSpPr txBox="1"/>
                  <p:nvPr/>
                </p:nvSpPr>
                <p:spPr>
                  <a:xfrm>
                    <a:off x="2263400" y="1703588"/>
                    <a:ext cx="594600" cy="523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2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Q3</a:t>
                    </a:r>
                    <a:endParaRPr b="1" sz="2200">
                      <a:solidFill>
                        <a:schemeClr val="lt1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</p:grpSp>
        <p:grpSp>
          <p:nvGrpSpPr>
            <p:cNvPr id="496" name="Google Shape;496;p20"/>
            <p:cNvGrpSpPr/>
            <p:nvPr/>
          </p:nvGrpSpPr>
          <p:grpSpPr>
            <a:xfrm>
              <a:off x="3216800" y="1653160"/>
              <a:ext cx="5662525" cy="3220665"/>
              <a:chOff x="3216800" y="1653160"/>
              <a:chExt cx="5662525" cy="3220665"/>
            </a:xfrm>
          </p:grpSpPr>
          <p:sp>
            <p:nvSpPr>
              <p:cNvPr id="497" name="Google Shape;497;p20"/>
              <p:cNvSpPr/>
              <p:nvPr/>
            </p:nvSpPr>
            <p:spPr>
              <a:xfrm>
                <a:off x="3216800" y="1653160"/>
                <a:ext cx="2693400" cy="2693400"/>
              </a:xfrm>
              <a:prstGeom prst="arc">
                <a:avLst>
                  <a:gd fmla="val 277097" name="adj1"/>
                  <a:gd fmla="val 5108494" name="adj2"/>
                </a:avLst>
              </a:prstGeom>
              <a:noFill/>
              <a:ln cap="flat" cmpd="sng" w="38100">
                <a:solidFill>
                  <a:srgbClr val="7647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98" name="Google Shape;498;p20"/>
              <p:cNvGrpSpPr/>
              <p:nvPr/>
            </p:nvGrpSpPr>
            <p:grpSpPr>
              <a:xfrm>
                <a:off x="5493275" y="3145025"/>
                <a:ext cx="3386050" cy="1728800"/>
                <a:chOff x="5493275" y="3140890"/>
                <a:chExt cx="3386050" cy="1728800"/>
              </a:xfrm>
            </p:grpSpPr>
            <p:sp>
              <p:nvSpPr>
                <p:cNvPr id="499" name="Google Shape;499;p20"/>
                <p:cNvSpPr/>
                <p:nvPr/>
              </p:nvSpPr>
              <p:spPr>
                <a:xfrm rot="10800000">
                  <a:off x="5493275" y="3140890"/>
                  <a:ext cx="3386050" cy="1728800"/>
                </a:xfrm>
                <a:custGeom>
                  <a:rect b="b" l="l" r="r" t="t"/>
                  <a:pathLst>
                    <a:path extrusionOk="0" h="69152" w="135442">
                      <a:moveTo>
                        <a:pt x="109015" y="69152"/>
                      </a:moveTo>
                      <a:lnTo>
                        <a:pt x="0" y="69152"/>
                      </a:lnTo>
                      <a:lnTo>
                        <a:pt x="0" y="0"/>
                      </a:lnTo>
                      <a:lnTo>
                        <a:pt x="98884" y="0"/>
                      </a:lnTo>
                      <a:lnTo>
                        <a:pt x="135442" y="36558"/>
                      </a:lnTo>
                    </a:path>
                  </a:pathLst>
                </a:custGeom>
                <a:noFill/>
                <a:ln cap="flat" cmpd="sng" w="19050">
                  <a:solidFill>
                    <a:srgbClr val="76479C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grpSp>
              <p:nvGrpSpPr>
                <p:cNvPr id="500" name="Google Shape;500;p20"/>
                <p:cNvGrpSpPr/>
                <p:nvPr/>
              </p:nvGrpSpPr>
              <p:grpSpPr>
                <a:xfrm>
                  <a:off x="6201887" y="3556572"/>
                  <a:ext cx="2489563" cy="830618"/>
                  <a:chOff x="6201887" y="1549882"/>
                  <a:chExt cx="2489563" cy="830618"/>
                </a:xfrm>
              </p:grpSpPr>
              <p:grpSp>
                <p:nvGrpSpPr>
                  <p:cNvPr id="501" name="Google Shape;501;p20"/>
                  <p:cNvGrpSpPr/>
                  <p:nvPr/>
                </p:nvGrpSpPr>
                <p:grpSpPr>
                  <a:xfrm>
                    <a:off x="7018340" y="1549882"/>
                    <a:ext cx="1673109" cy="830618"/>
                    <a:chOff x="433990" y="1549882"/>
                    <a:chExt cx="1673109" cy="830618"/>
                  </a:xfrm>
                </p:grpSpPr>
                <p:sp>
                  <p:nvSpPr>
                    <p:cNvPr id="502" name="Google Shape;502;p20"/>
                    <p:cNvSpPr txBox="1"/>
                    <p:nvPr/>
                  </p:nvSpPr>
                  <p:spPr>
                    <a:xfrm>
                      <a:off x="433990" y="1549882"/>
                      <a:ext cx="1673100" cy="246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600">
                          <a:solidFill>
                            <a:srgbClr val="76479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Launch</a:t>
                      </a:r>
                      <a:endParaRPr b="1" sz="1600">
                        <a:solidFill>
                          <a:srgbClr val="76479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sp>
                  <p:nvSpPr>
                    <p:cNvPr id="503" name="Google Shape;503;p20"/>
                    <p:cNvSpPr txBox="1"/>
                    <p:nvPr/>
                  </p:nvSpPr>
                  <p:spPr>
                    <a:xfrm>
                      <a:off x="433999" y="1821900"/>
                      <a:ext cx="1673100" cy="558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0" lIns="0" spcFirstLastPara="1" rIns="0" wrap="square" tIns="0">
                      <a:sp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62658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Briefly tell the audience about this phase of the project.</a:t>
                      </a:r>
                      <a:endParaRPr sz="1100">
                        <a:solidFill>
                          <a:srgbClr val="62658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</p:grpSp>
              <p:grpSp>
                <p:nvGrpSpPr>
                  <p:cNvPr id="504" name="Google Shape;504;p20"/>
                  <p:cNvGrpSpPr/>
                  <p:nvPr/>
                </p:nvGrpSpPr>
                <p:grpSpPr>
                  <a:xfrm>
                    <a:off x="6201887" y="1589325"/>
                    <a:ext cx="737700" cy="737700"/>
                    <a:chOff x="2191900" y="1589325"/>
                    <a:chExt cx="737700" cy="737700"/>
                  </a:xfrm>
                </p:grpSpPr>
                <p:sp>
                  <p:nvSpPr>
                    <p:cNvPr id="505" name="Google Shape;505;p20"/>
                    <p:cNvSpPr/>
                    <p:nvPr/>
                  </p:nvSpPr>
                  <p:spPr>
                    <a:xfrm>
                      <a:off x="2191900" y="1589325"/>
                      <a:ext cx="737700" cy="737700"/>
                    </a:xfrm>
                    <a:prstGeom prst="ellipse">
                      <a:avLst/>
                    </a:prstGeom>
                    <a:solidFill>
                      <a:srgbClr val="76479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506" name="Google Shape;506;p20"/>
                    <p:cNvSpPr txBox="1"/>
                    <p:nvPr/>
                  </p:nvSpPr>
                  <p:spPr>
                    <a:xfrm>
                      <a:off x="2263400" y="1703588"/>
                      <a:ext cx="594600" cy="523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sp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Q4</a:t>
                      </a:r>
                      <a:endParaRPr b="1" sz="2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</p:grpSp>
            </p:grpSp>
          </p:grpSp>
        </p:grpSp>
        <p:grpSp>
          <p:nvGrpSpPr>
            <p:cNvPr id="507" name="Google Shape;507;p20"/>
            <p:cNvGrpSpPr/>
            <p:nvPr/>
          </p:nvGrpSpPr>
          <p:grpSpPr>
            <a:xfrm>
              <a:off x="3437250" y="1865100"/>
              <a:ext cx="2269500" cy="2269500"/>
              <a:chOff x="3437250" y="1865100"/>
              <a:chExt cx="2269500" cy="2269500"/>
            </a:xfrm>
          </p:grpSpPr>
          <p:sp>
            <p:nvSpPr>
              <p:cNvPr id="508" name="Google Shape;508;p20"/>
              <p:cNvSpPr/>
              <p:nvPr/>
            </p:nvSpPr>
            <p:spPr>
              <a:xfrm>
                <a:off x="3437250" y="1865100"/>
                <a:ext cx="2269500" cy="22695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2700006" scaled="0"/>
              </a:gradFill>
              <a:ln cap="flat" cmpd="sng" w="38100">
                <a:solidFill>
                  <a:srgbClr val="DEE4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09" name="Google Shape;509;p20"/>
              <p:cNvGrpSpPr/>
              <p:nvPr/>
            </p:nvGrpSpPr>
            <p:grpSpPr>
              <a:xfrm>
                <a:off x="3556200" y="2678644"/>
                <a:ext cx="2031600" cy="642412"/>
                <a:chOff x="3556200" y="2628425"/>
                <a:chExt cx="2031600" cy="642412"/>
              </a:xfrm>
            </p:grpSpPr>
            <p:sp>
              <p:nvSpPr>
                <p:cNvPr id="510" name="Google Shape;510;p20"/>
                <p:cNvSpPr txBox="1"/>
                <p:nvPr/>
              </p:nvSpPr>
              <p:spPr>
                <a:xfrm>
                  <a:off x="3556200" y="2628425"/>
                  <a:ext cx="20316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200">
                      <a:solidFill>
                        <a:srgbClr val="2C2E5E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Main Stages</a:t>
                  </a:r>
                  <a:endParaRPr b="1" sz="2200">
                    <a:solidFill>
                      <a:srgbClr val="2C2E5E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511" name="Google Shape;511;p20"/>
                <p:cNvGrpSpPr/>
                <p:nvPr/>
              </p:nvGrpSpPr>
              <p:grpSpPr>
                <a:xfrm>
                  <a:off x="4212947" y="3145029"/>
                  <a:ext cx="718106" cy="125808"/>
                  <a:chOff x="3879925" y="4606775"/>
                  <a:chExt cx="1025719" cy="179700"/>
                </a:xfrm>
              </p:grpSpPr>
              <p:sp>
                <p:nvSpPr>
                  <p:cNvPr id="512" name="Google Shape;512;p20"/>
                  <p:cNvSpPr/>
                  <p:nvPr/>
                </p:nvSpPr>
                <p:spPr>
                  <a:xfrm>
                    <a:off x="3879925" y="4606775"/>
                    <a:ext cx="179700" cy="1797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BBCEEB"/>
                      </a:gs>
                      <a:gs pos="100000">
                        <a:srgbClr val="6354A3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20"/>
                  <p:cNvSpPr/>
                  <p:nvPr/>
                </p:nvSpPr>
                <p:spPr>
                  <a:xfrm>
                    <a:off x="4161938" y="4606775"/>
                    <a:ext cx="179700" cy="1797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5DABB"/>
                      </a:gs>
                      <a:gs pos="100000">
                        <a:srgbClr val="B56472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20"/>
                  <p:cNvSpPr/>
                  <p:nvPr/>
                </p:nvSpPr>
                <p:spPr>
                  <a:xfrm>
                    <a:off x="4443950" y="4606775"/>
                    <a:ext cx="179700" cy="1797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B83BD"/>
                      </a:gs>
                      <a:gs pos="100000">
                        <a:srgbClr val="76479C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20"/>
                  <p:cNvSpPr/>
                  <p:nvPr/>
                </p:nvSpPr>
                <p:spPr>
                  <a:xfrm>
                    <a:off x="4725944" y="4606775"/>
                    <a:ext cx="179700" cy="1797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1A2B0"/>
                      </a:gs>
                      <a:gs pos="100000">
                        <a:srgbClr val="9D3E59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1"/>
          <p:cNvGrpSpPr/>
          <p:nvPr/>
        </p:nvGrpSpPr>
        <p:grpSpPr>
          <a:xfrm>
            <a:off x="-1" y="-1050"/>
            <a:ext cx="9144003" cy="5145600"/>
            <a:chOff x="-1" y="-1050"/>
            <a:chExt cx="9144003" cy="5145600"/>
          </a:xfrm>
        </p:grpSpPr>
        <p:grpSp>
          <p:nvGrpSpPr>
            <p:cNvPr id="521" name="Google Shape;521;p21"/>
            <p:cNvGrpSpPr/>
            <p:nvPr/>
          </p:nvGrpSpPr>
          <p:grpSpPr>
            <a:xfrm>
              <a:off x="-1" y="-1050"/>
              <a:ext cx="9144003" cy="5145600"/>
              <a:chOff x="0" y="5507177"/>
              <a:chExt cx="9144003" cy="5145600"/>
            </a:xfrm>
          </p:grpSpPr>
          <p:sp>
            <p:nvSpPr>
              <p:cNvPr id="522" name="Google Shape;522;p21"/>
              <p:cNvSpPr/>
              <p:nvPr/>
            </p:nvSpPr>
            <p:spPr>
              <a:xfrm>
                <a:off x="1" y="5507177"/>
                <a:ext cx="9144000" cy="51456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50000">
                    <a:srgbClr val="F4F6FB"/>
                  </a:gs>
                  <a:gs pos="100000">
                    <a:srgbClr val="E0E6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23" name="Google Shape;523;p2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5514924"/>
                <a:ext cx="9144003" cy="51301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21"/>
            <p:cNvGrpSpPr/>
            <p:nvPr/>
          </p:nvGrpSpPr>
          <p:grpSpPr>
            <a:xfrm>
              <a:off x="230400" y="253350"/>
              <a:ext cx="6856099" cy="507900"/>
              <a:chOff x="230400" y="253350"/>
              <a:chExt cx="6856099" cy="507900"/>
            </a:xfrm>
          </p:grpSpPr>
          <p:sp>
            <p:nvSpPr>
              <p:cNvPr id="525" name="Google Shape;525;p21"/>
              <p:cNvSpPr txBox="1"/>
              <p:nvPr/>
            </p:nvSpPr>
            <p:spPr>
              <a:xfrm>
                <a:off x="230400" y="253350"/>
                <a:ext cx="28509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3300">
                    <a:solidFill>
                      <a:srgbClr val="2C2E5E"/>
                    </a:solidFill>
                    <a:latin typeface="Jost"/>
                    <a:ea typeface="Jost"/>
                    <a:cs typeface="Jost"/>
                    <a:sym typeface="Jost"/>
                  </a:rPr>
                  <a:t>Timeline Title</a:t>
                </a:r>
                <a:endParaRPr b="1" sz="3300">
                  <a:solidFill>
                    <a:srgbClr val="2C2E5E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cxnSp>
            <p:nvCxnSpPr>
              <p:cNvPr id="526" name="Google Shape;526;p21"/>
              <p:cNvCxnSpPr/>
              <p:nvPr/>
            </p:nvCxnSpPr>
            <p:spPr>
              <a:xfrm>
                <a:off x="3139325" y="362525"/>
                <a:ext cx="0" cy="300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EE4F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27" name="Google Shape;527;p21"/>
              <p:cNvSpPr txBox="1"/>
              <p:nvPr/>
            </p:nvSpPr>
            <p:spPr>
              <a:xfrm>
                <a:off x="3381500" y="339425"/>
                <a:ext cx="37050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This slide will display the main stages of project development on a timeline, showing key events and deadlines.</a:t>
                </a:r>
                <a:endParaRPr sz="1000">
                  <a:solidFill>
                    <a:srgbClr val="62658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528" name="Google Shape;528;p21"/>
          <p:cNvGrpSpPr/>
          <p:nvPr/>
        </p:nvGrpSpPr>
        <p:grpSpPr>
          <a:xfrm>
            <a:off x="308390" y="868067"/>
            <a:ext cx="8527219" cy="4091897"/>
            <a:chOff x="246275" y="868067"/>
            <a:chExt cx="8527219" cy="4091897"/>
          </a:xfrm>
        </p:grpSpPr>
        <p:grpSp>
          <p:nvGrpSpPr>
            <p:cNvPr id="529" name="Google Shape;529;p21"/>
            <p:cNvGrpSpPr/>
            <p:nvPr/>
          </p:nvGrpSpPr>
          <p:grpSpPr>
            <a:xfrm>
              <a:off x="246275" y="1848859"/>
              <a:ext cx="2150625" cy="3111105"/>
              <a:chOff x="246275" y="1848859"/>
              <a:chExt cx="2150625" cy="3111105"/>
            </a:xfrm>
          </p:grpSpPr>
          <p:grpSp>
            <p:nvGrpSpPr>
              <p:cNvPr id="530" name="Google Shape;530;p21"/>
              <p:cNvGrpSpPr/>
              <p:nvPr/>
            </p:nvGrpSpPr>
            <p:grpSpPr>
              <a:xfrm>
                <a:off x="387952" y="3542848"/>
                <a:ext cx="1796400" cy="745753"/>
                <a:chOff x="186200" y="1538386"/>
                <a:chExt cx="1796400" cy="745753"/>
              </a:xfrm>
            </p:grpSpPr>
            <p:sp>
              <p:nvSpPr>
                <p:cNvPr id="531" name="Google Shape;531;p21"/>
                <p:cNvSpPr txBox="1"/>
                <p:nvPr/>
              </p:nvSpPr>
              <p:spPr>
                <a:xfrm>
                  <a:off x="247900" y="1538386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8BACDD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Project Kickoff</a:t>
                  </a:r>
                  <a:endParaRPr b="1" sz="1500">
                    <a:solidFill>
                      <a:srgbClr val="8BACDD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32" name="Google Shape;532;p21"/>
                <p:cNvSpPr txBox="1"/>
                <p:nvPr/>
              </p:nvSpPr>
              <p:spPr>
                <a:xfrm>
                  <a:off x="186200" y="1953239"/>
                  <a:ext cx="17964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533" name="Google Shape;533;p21"/>
              <p:cNvGrpSpPr/>
              <p:nvPr/>
            </p:nvGrpSpPr>
            <p:grpSpPr>
              <a:xfrm>
                <a:off x="588814" y="1848859"/>
                <a:ext cx="1394650" cy="1394565"/>
                <a:chOff x="659150" y="3618250"/>
                <a:chExt cx="850500" cy="850500"/>
              </a:xfrm>
            </p:grpSpPr>
            <p:sp>
              <p:nvSpPr>
                <p:cNvPr id="534" name="Google Shape;534;p21"/>
                <p:cNvSpPr/>
                <p:nvPr/>
              </p:nvSpPr>
              <p:spPr>
                <a:xfrm>
                  <a:off x="659150" y="3618250"/>
                  <a:ext cx="850500" cy="85050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535" name="Google Shape;535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86305" y="3808699"/>
                  <a:ext cx="396191" cy="4497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36" name="Google Shape;536;p21"/>
              <p:cNvSpPr txBox="1"/>
              <p:nvPr/>
            </p:nvSpPr>
            <p:spPr>
              <a:xfrm>
                <a:off x="449652" y="4728964"/>
                <a:ext cx="1673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8BACD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1</a:t>
                </a:r>
                <a:endParaRPr b="1" sz="1500">
                  <a:solidFill>
                    <a:srgbClr val="8BACD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37" name="Google Shape;537;p21"/>
              <p:cNvSpPr/>
              <p:nvPr/>
            </p:nvSpPr>
            <p:spPr>
              <a:xfrm>
                <a:off x="246275" y="4554150"/>
                <a:ext cx="2150625" cy="365425"/>
              </a:xfrm>
              <a:custGeom>
                <a:rect b="b" l="l" r="r" t="t"/>
                <a:pathLst>
                  <a:path extrusionOk="0" h="14617" w="86025">
                    <a:moveTo>
                      <a:pt x="0" y="14617"/>
                    </a:moveTo>
                    <a:lnTo>
                      <a:pt x="0" y="0"/>
                    </a:lnTo>
                    <a:lnTo>
                      <a:pt x="86025" y="0"/>
                    </a:lnTo>
                  </a:path>
                </a:pathLst>
              </a:custGeom>
              <a:noFill/>
              <a:ln cap="flat" cmpd="sng" w="76200">
                <a:solidFill>
                  <a:srgbClr val="8BACDD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538" name="Google Shape;538;p21"/>
            <p:cNvGrpSpPr/>
            <p:nvPr/>
          </p:nvGrpSpPr>
          <p:grpSpPr>
            <a:xfrm>
              <a:off x="2379423" y="1532649"/>
              <a:ext cx="2150625" cy="3100480"/>
              <a:chOff x="2396900" y="1532649"/>
              <a:chExt cx="2150625" cy="3100480"/>
            </a:xfrm>
          </p:grpSpPr>
          <p:grpSp>
            <p:nvGrpSpPr>
              <p:cNvPr id="539" name="Google Shape;539;p21"/>
              <p:cNvGrpSpPr/>
              <p:nvPr/>
            </p:nvGrpSpPr>
            <p:grpSpPr>
              <a:xfrm>
                <a:off x="2740163" y="1532649"/>
                <a:ext cx="1393204" cy="1393204"/>
                <a:chOff x="2401625" y="1553700"/>
                <a:chExt cx="850500" cy="850500"/>
              </a:xfrm>
            </p:grpSpPr>
            <p:sp>
              <p:nvSpPr>
                <p:cNvPr id="540" name="Google Shape;540;p21"/>
                <p:cNvSpPr/>
                <p:nvPr/>
              </p:nvSpPr>
              <p:spPr>
                <a:xfrm>
                  <a:off x="2401625" y="1553700"/>
                  <a:ext cx="850500" cy="85050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541" name="Google Shape;541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604250" y="1732975"/>
                  <a:ext cx="445250" cy="4960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42" name="Google Shape;542;p21"/>
              <p:cNvGrpSpPr/>
              <p:nvPr/>
            </p:nvGrpSpPr>
            <p:grpSpPr>
              <a:xfrm>
                <a:off x="2538577" y="3216014"/>
                <a:ext cx="1796400" cy="745753"/>
                <a:chOff x="186200" y="1538386"/>
                <a:chExt cx="1796400" cy="745753"/>
              </a:xfrm>
            </p:grpSpPr>
            <p:sp>
              <p:nvSpPr>
                <p:cNvPr id="543" name="Google Shape;543;p21"/>
                <p:cNvSpPr txBox="1"/>
                <p:nvPr/>
              </p:nvSpPr>
              <p:spPr>
                <a:xfrm>
                  <a:off x="247900" y="1538386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E1B5A4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Initial Research</a:t>
                  </a:r>
                  <a:endParaRPr b="1" sz="1500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44" name="Google Shape;544;p21"/>
                <p:cNvSpPr txBox="1"/>
                <p:nvPr/>
              </p:nvSpPr>
              <p:spPr>
                <a:xfrm>
                  <a:off x="186200" y="1953239"/>
                  <a:ext cx="17964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545" name="Google Shape;545;p21"/>
              <p:cNvSpPr txBox="1"/>
              <p:nvPr/>
            </p:nvSpPr>
            <p:spPr>
              <a:xfrm>
                <a:off x="2600277" y="4402129"/>
                <a:ext cx="1673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E1B5A4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2</a:t>
                </a:r>
                <a:endParaRPr b="1" sz="1500">
                  <a:solidFill>
                    <a:srgbClr val="E1B5A4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2396900" y="4227315"/>
                <a:ext cx="2150625" cy="365425"/>
              </a:xfrm>
              <a:custGeom>
                <a:rect b="b" l="l" r="r" t="t"/>
                <a:pathLst>
                  <a:path extrusionOk="0" h="14617" w="86025">
                    <a:moveTo>
                      <a:pt x="0" y="14617"/>
                    </a:moveTo>
                    <a:lnTo>
                      <a:pt x="0" y="0"/>
                    </a:lnTo>
                    <a:lnTo>
                      <a:pt x="86025" y="0"/>
                    </a:lnTo>
                  </a:path>
                </a:pathLst>
              </a:custGeom>
              <a:noFill/>
              <a:ln cap="flat" cmpd="sng" w="76200">
                <a:solidFill>
                  <a:srgbClr val="E1B5A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547" name="Google Shape;547;p21"/>
            <p:cNvGrpSpPr/>
            <p:nvPr/>
          </p:nvGrpSpPr>
          <p:grpSpPr>
            <a:xfrm>
              <a:off x="4491717" y="1195792"/>
              <a:ext cx="2150625" cy="3111125"/>
              <a:chOff x="4552886" y="1195792"/>
              <a:chExt cx="2150625" cy="3111125"/>
            </a:xfrm>
          </p:grpSpPr>
          <p:grpSp>
            <p:nvGrpSpPr>
              <p:cNvPr id="548" name="Google Shape;548;p21"/>
              <p:cNvGrpSpPr/>
              <p:nvPr/>
            </p:nvGrpSpPr>
            <p:grpSpPr>
              <a:xfrm>
                <a:off x="4931597" y="1195792"/>
                <a:ext cx="1393204" cy="1393204"/>
                <a:chOff x="4116550" y="3618250"/>
                <a:chExt cx="850500" cy="850500"/>
              </a:xfrm>
            </p:grpSpPr>
            <p:pic>
              <p:nvPicPr>
                <p:cNvPr id="549" name="Google Shape;549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309500" y="3811213"/>
                  <a:ext cx="464600" cy="464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50" name="Google Shape;550;p21"/>
                <p:cNvSpPr/>
                <p:nvPr/>
              </p:nvSpPr>
              <p:spPr>
                <a:xfrm>
                  <a:off x="4116550" y="3618250"/>
                  <a:ext cx="850500" cy="85050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1" name="Google Shape;551;p21"/>
              <p:cNvGrpSpPr/>
              <p:nvPr/>
            </p:nvGrpSpPr>
            <p:grpSpPr>
              <a:xfrm>
                <a:off x="4729999" y="2889802"/>
                <a:ext cx="1796400" cy="745753"/>
                <a:chOff x="186200" y="1538386"/>
                <a:chExt cx="1796400" cy="745753"/>
              </a:xfrm>
            </p:grpSpPr>
            <p:sp>
              <p:nvSpPr>
                <p:cNvPr id="552" name="Google Shape;552;p21"/>
                <p:cNvSpPr txBox="1"/>
                <p:nvPr/>
              </p:nvSpPr>
              <p:spPr>
                <a:xfrm>
                  <a:off x="247900" y="1538386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7E54A3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Development </a:t>
                  </a:r>
                  <a:endParaRPr b="1" sz="15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53" name="Google Shape;553;p21"/>
                <p:cNvSpPr txBox="1"/>
                <p:nvPr/>
              </p:nvSpPr>
              <p:spPr>
                <a:xfrm>
                  <a:off x="186200" y="1953239"/>
                  <a:ext cx="17964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554" name="Google Shape;554;p21"/>
              <p:cNvSpPr txBox="1"/>
              <p:nvPr/>
            </p:nvSpPr>
            <p:spPr>
              <a:xfrm>
                <a:off x="4791649" y="4075917"/>
                <a:ext cx="1673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7E54A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3</a:t>
                </a:r>
                <a:endParaRPr b="1" sz="1500">
                  <a:solidFill>
                    <a:srgbClr val="7E54A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55" name="Google Shape;555;p21"/>
              <p:cNvSpPr/>
              <p:nvPr/>
            </p:nvSpPr>
            <p:spPr>
              <a:xfrm>
                <a:off x="4552886" y="3901103"/>
                <a:ext cx="2150625" cy="365425"/>
              </a:xfrm>
              <a:custGeom>
                <a:rect b="b" l="l" r="r" t="t"/>
                <a:pathLst>
                  <a:path extrusionOk="0" h="14617" w="86025">
                    <a:moveTo>
                      <a:pt x="0" y="14617"/>
                    </a:moveTo>
                    <a:lnTo>
                      <a:pt x="0" y="0"/>
                    </a:lnTo>
                    <a:lnTo>
                      <a:pt x="86025" y="0"/>
                    </a:lnTo>
                  </a:path>
                </a:pathLst>
              </a:custGeom>
              <a:noFill/>
              <a:ln cap="flat" cmpd="sng" w="76200">
                <a:solidFill>
                  <a:srgbClr val="7E54A3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556" name="Google Shape;556;p21"/>
            <p:cNvGrpSpPr/>
            <p:nvPr/>
          </p:nvGrpSpPr>
          <p:grpSpPr>
            <a:xfrm>
              <a:off x="6606344" y="868067"/>
              <a:ext cx="2167150" cy="3111145"/>
              <a:chOff x="6606344" y="868067"/>
              <a:chExt cx="2167150" cy="3111145"/>
            </a:xfrm>
          </p:grpSpPr>
          <p:grpSp>
            <p:nvGrpSpPr>
              <p:cNvPr id="557" name="Google Shape;557;p21"/>
              <p:cNvGrpSpPr/>
              <p:nvPr/>
            </p:nvGrpSpPr>
            <p:grpSpPr>
              <a:xfrm>
                <a:off x="6980185" y="868067"/>
                <a:ext cx="1393204" cy="1393204"/>
                <a:chOff x="7573947" y="3618250"/>
                <a:chExt cx="850500" cy="850500"/>
              </a:xfrm>
            </p:grpSpPr>
            <p:sp>
              <p:nvSpPr>
                <p:cNvPr id="558" name="Google Shape;558;p21"/>
                <p:cNvSpPr/>
                <p:nvPr/>
              </p:nvSpPr>
              <p:spPr>
                <a:xfrm>
                  <a:off x="7573947" y="3618250"/>
                  <a:ext cx="850500" cy="850500"/>
                </a:xfrm>
                <a:prstGeom prst="ellipse">
                  <a:avLst/>
                </a:prstGeom>
                <a:noFill/>
                <a:ln cap="flat" cmpd="sng" w="38100">
                  <a:solidFill>
                    <a:srgbClr val="DEE4F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559" name="Google Shape;559;p21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7828125" y="3814200"/>
                  <a:ext cx="342150" cy="458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21"/>
              <p:cNvGrpSpPr/>
              <p:nvPr/>
            </p:nvGrpSpPr>
            <p:grpSpPr>
              <a:xfrm>
                <a:off x="6778591" y="2562096"/>
                <a:ext cx="1796400" cy="745753"/>
                <a:chOff x="186200" y="1538386"/>
                <a:chExt cx="1796400" cy="745753"/>
              </a:xfrm>
            </p:grpSpPr>
            <p:sp>
              <p:nvSpPr>
                <p:cNvPr id="561" name="Google Shape;561;p21"/>
                <p:cNvSpPr txBox="1"/>
                <p:nvPr/>
              </p:nvSpPr>
              <p:spPr>
                <a:xfrm>
                  <a:off x="247900" y="1538386"/>
                  <a:ext cx="1673100" cy="23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500">
                      <a:solidFill>
                        <a:srgbClr val="B5647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Launch</a:t>
                  </a:r>
                  <a:endParaRPr b="1" sz="15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62" name="Google Shape;562;p21"/>
                <p:cNvSpPr txBox="1"/>
                <p:nvPr/>
              </p:nvSpPr>
              <p:spPr>
                <a:xfrm>
                  <a:off x="186200" y="1953239"/>
                  <a:ext cx="1796400" cy="330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626588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Briefly tell the audience about this phase of the project.</a:t>
                  </a:r>
                  <a:endParaRPr sz="1000">
                    <a:solidFill>
                      <a:srgbClr val="626588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563" name="Google Shape;563;p21"/>
              <p:cNvSpPr txBox="1"/>
              <p:nvPr/>
            </p:nvSpPr>
            <p:spPr>
              <a:xfrm>
                <a:off x="6840241" y="3748212"/>
                <a:ext cx="1673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B56472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Week 4</a:t>
                </a:r>
                <a:endParaRPr b="1" sz="1500">
                  <a:solidFill>
                    <a:srgbClr val="B5647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4" name="Google Shape;564;p21"/>
              <p:cNvSpPr/>
              <p:nvPr/>
            </p:nvSpPr>
            <p:spPr>
              <a:xfrm>
                <a:off x="6606344" y="3208008"/>
                <a:ext cx="2167150" cy="729675"/>
              </a:xfrm>
              <a:custGeom>
                <a:rect b="b" l="l" r="r" t="t"/>
                <a:pathLst>
                  <a:path extrusionOk="0" h="29187" w="86686">
                    <a:moveTo>
                      <a:pt x="0" y="29187"/>
                    </a:moveTo>
                    <a:lnTo>
                      <a:pt x="0" y="14856"/>
                    </a:lnTo>
                    <a:lnTo>
                      <a:pt x="86686" y="14856"/>
                    </a:lnTo>
                    <a:lnTo>
                      <a:pt x="86686" y="0"/>
                    </a:lnTo>
                  </a:path>
                </a:pathLst>
              </a:custGeom>
              <a:noFill/>
              <a:ln cap="flat" cmpd="sng" w="76200">
                <a:solidFill>
                  <a:srgbClr val="B5647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