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0692000" cx="7560000"/>
  <p:notesSz cx="6858000" cy="9144000"/>
  <p:embeddedFontLst>
    <p:embeddedFont>
      <p:font typeface="IBM Plex Serif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27">
          <p15:clr>
            <a:srgbClr val="A4A3A4"/>
          </p15:clr>
        </p15:guide>
        <p15:guide id="2" orient="horz" pos="227">
          <p15:clr>
            <a:srgbClr val="9AA0A6"/>
          </p15:clr>
        </p15:guide>
        <p15:guide id="3" orient="horz" pos="6508">
          <p15:clr>
            <a:srgbClr val="9AA0A6"/>
          </p15:clr>
        </p15:guide>
        <p15:guide id="4" pos="4535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27"/>
        <p:guide pos="227" orient="horz"/>
        <p:guide pos="6508" orient="horz"/>
        <p:guide pos="453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IBMPlexSerif-boldItalic.fntdata"/><Relationship Id="rId10" Type="http://schemas.openxmlformats.org/officeDocument/2006/relationships/font" Target="fonts/IBMPlexSerif-italic.fntdata"/><Relationship Id="rId9" Type="http://schemas.openxmlformats.org/officeDocument/2006/relationships/font" Target="fonts/IBMPlexSerif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IBMPlexSerif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c670afbbd2_0_80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c670afbbd2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361950" y="9456929"/>
            <a:ext cx="6819900" cy="515400"/>
          </a:xfrm>
          <a:prstGeom prst="rect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361950" y="9096914"/>
            <a:ext cx="6819900" cy="360000"/>
          </a:xfrm>
          <a:prstGeom prst="rect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361950" y="9096914"/>
            <a:ext cx="6819900" cy="360000"/>
          </a:xfrm>
          <a:prstGeom prst="rect">
            <a:avLst/>
          </a:prstGeom>
          <a:solidFill>
            <a:srgbClr val="FFF6F0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361950" y="7720025"/>
            <a:ext cx="6819900" cy="2252400"/>
          </a:xfrm>
          <a:prstGeom prst="rect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361950" y="7719789"/>
            <a:ext cx="6819900" cy="360000"/>
          </a:xfrm>
          <a:prstGeom prst="rect">
            <a:avLst/>
          </a:prstGeom>
          <a:solidFill>
            <a:srgbClr val="FFF6F0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347663" y="647713"/>
            <a:ext cx="44007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800">
                <a:solidFill>
                  <a:srgbClr val="231F20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Therapy Notes Template</a:t>
            </a:r>
            <a:endParaRPr b="1" sz="2800">
              <a:solidFill>
                <a:srgbClr val="231F20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5653090" y="832525"/>
            <a:ext cx="9621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231F20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Session #</a:t>
            </a:r>
            <a:endParaRPr sz="1600">
              <a:solidFill>
                <a:srgbClr val="231F20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</p:txBody>
      </p:sp>
      <p:cxnSp>
        <p:nvCxnSpPr>
          <p:cNvPr id="61" name="Google Shape;61;p13"/>
          <p:cNvCxnSpPr/>
          <p:nvPr/>
        </p:nvCxnSpPr>
        <p:spPr>
          <a:xfrm rot="10800000">
            <a:off x="6663000" y="1019175"/>
            <a:ext cx="537900" cy="0"/>
          </a:xfrm>
          <a:prstGeom prst="straightConnector1">
            <a:avLst/>
          </a:prstGeom>
          <a:noFill/>
          <a:ln cap="flat" cmpd="sng" w="19050">
            <a:solidFill>
              <a:srgbClr val="ACAEAE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Google Shape;62;p13"/>
          <p:cNvSpPr txBox="1"/>
          <p:nvPr/>
        </p:nvSpPr>
        <p:spPr>
          <a:xfrm>
            <a:off x="360004" y="1323050"/>
            <a:ext cx="1387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231F20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Patient Name: </a:t>
            </a:r>
            <a:endParaRPr sz="1600">
              <a:solidFill>
                <a:srgbClr val="231F20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 rot="10800000">
            <a:off x="1800463" y="1514488"/>
            <a:ext cx="1800000" cy="0"/>
          </a:xfrm>
          <a:prstGeom prst="straightConnector1">
            <a:avLst/>
          </a:prstGeom>
          <a:noFill/>
          <a:ln cap="flat" cmpd="sng" w="19050">
            <a:solidFill>
              <a:srgbClr val="ACAEAE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4" name="Google Shape;64;p13"/>
          <p:cNvSpPr txBox="1"/>
          <p:nvPr/>
        </p:nvSpPr>
        <p:spPr>
          <a:xfrm>
            <a:off x="4074767" y="1323050"/>
            <a:ext cx="1387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231F20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Session Date: </a:t>
            </a:r>
            <a:endParaRPr sz="1600">
              <a:solidFill>
                <a:srgbClr val="231F20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</p:txBody>
      </p:sp>
      <p:cxnSp>
        <p:nvCxnSpPr>
          <p:cNvPr id="65" name="Google Shape;65;p13"/>
          <p:cNvCxnSpPr/>
          <p:nvPr/>
        </p:nvCxnSpPr>
        <p:spPr>
          <a:xfrm rot="10800000">
            <a:off x="5410500" y="1514488"/>
            <a:ext cx="1790400" cy="0"/>
          </a:xfrm>
          <a:prstGeom prst="straightConnector1">
            <a:avLst/>
          </a:prstGeom>
          <a:noFill/>
          <a:ln cap="flat" cmpd="sng" w="19050">
            <a:solidFill>
              <a:srgbClr val="ACAEAE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6" name="Google Shape;66;p13"/>
          <p:cNvSpPr txBox="1"/>
          <p:nvPr/>
        </p:nvSpPr>
        <p:spPr>
          <a:xfrm>
            <a:off x="359996" y="1827863"/>
            <a:ext cx="26595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231F20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Main Points of Discussion:</a:t>
            </a:r>
            <a:endParaRPr sz="1600">
              <a:solidFill>
                <a:srgbClr val="231F20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</p:txBody>
      </p:sp>
      <p:grpSp>
        <p:nvGrpSpPr>
          <p:cNvPr id="67" name="Google Shape;67;p13"/>
          <p:cNvGrpSpPr/>
          <p:nvPr/>
        </p:nvGrpSpPr>
        <p:grpSpPr>
          <a:xfrm>
            <a:off x="381006" y="2183450"/>
            <a:ext cx="6819894" cy="1028944"/>
            <a:chOff x="381006" y="2183450"/>
            <a:chExt cx="6819894" cy="1028944"/>
          </a:xfrm>
        </p:grpSpPr>
        <p:sp>
          <p:nvSpPr>
            <p:cNvPr id="68" name="Google Shape;68;p13"/>
            <p:cNvSpPr/>
            <p:nvPr/>
          </p:nvSpPr>
          <p:spPr>
            <a:xfrm>
              <a:off x="381006" y="2183450"/>
              <a:ext cx="115500" cy="109800"/>
            </a:xfrm>
            <a:prstGeom prst="star5">
              <a:avLst>
                <a:gd fmla="val 25348" name="adj"/>
                <a:gd fmla="val 105146" name="hf"/>
                <a:gd fmla="val 110557" name="vf"/>
              </a:avLst>
            </a:prstGeom>
            <a:solidFill>
              <a:srgbClr val="41404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69" name="Google Shape;69;p13"/>
            <p:cNvCxnSpPr/>
            <p:nvPr/>
          </p:nvCxnSpPr>
          <p:spPr>
            <a:xfrm rot="10800000">
              <a:off x="595500" y="2276500"/>
              <a:ext cx="6605400" cy="0"/>
            </a:xfrm>
            <a:prstGeom prst="straightConnector1">
              <a:avLst/>
            </a:prstGeom>
            <a:noFill/>
            <a:ln cap="flat" cmpd="sng" w="19050">
              <a:solidFill>
                <a:srgbClr val="ACAEA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0" name="Google Shape;70;p13"/>
            <p:cNvSpPr/>
            <p:nvPr/>
          </p:nvSpPr>
          <p:spPr>
            <a:xfrm>
              <a:off x="381006" y="2413236"/>
              <a:ext cx="115500" cy="109800"/>
            </a:xfrm>
            <a:prstGeom prst="star5">
              <a:avLst>
                <a:gd fmla="val 25348" name="adj"/>
                <a:gd fmla="val 105146" name="hf"/>
                <a:gd fmla="val 110557" name="vf"/>
              </a:avLst>
            </a:prstGeom>
            <a:solidFill>
              <a:srgbClr val="41404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71" name="Google Shape;71;p13"/>
            <p:cNvCxnSpPr/>
            <p:nvPr/>
          </p:nvCxnSpPr>
          <p:spPr>
            <a:xfrm rot="10800000">
              <a:off x="595500" y="2506286"/>
              <a:ext cx="6605400" cy="0"/>
            </a:xfrm>
            <a:prstGeom prst="straightConnector1">
              <a:avLst/>
            </a:prstGeom>
            <a:noFill/>
            <a:ln cap="flat" cmpd="sng" w="19050">
              <a:solidFill>
                <a:srgbClr val="ACAEA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2" name="Google Shape;72;p13"/>
            <p:cNvSpPr/>
            <p:nvPr/>
          </p:nvSpPr>
          <p:spPr>
            <a:xfrm>
              <a:off x="381006" y="2643022"/>
              <a:ext cx="115500" cy="109800"/>
            </a:xfrm>
            <a:prstGeom prst="star5">
              <a:avLst>
                <a:gd fmla="val 25348" name="adj"/>
                <a:gd fmla="val 105146" name="hf"/>
                <a:gd fmla="val 110557" name="vf"/>
              </a:avLst>
            </a:prstGeom>
            <a:solidFill>
              <a:srgbClr val="41404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73" name="Google Shape;73;p13"/>
            <p:cNvCxnSpPr/>
            <p:nvPr/>
          </p:nvCxnSpPr>
          <p:spPr>
            <a:xfrm rot="10800000">
              <a:off x="595500" y="2736072"/>
              <a:ext cx="6605400" cy="0"/>
            </a:xfrm>
            <a:prstGeom prst="straightConnector1">
              <a:avLst/>
            </a:prstGeom>
            <a:noFill/>
            <a:ln cap="flat" cmpd="sng" w="19050">
              <a:solidFill>
                <a:srgbClr val="ACAEA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4" name="Google Shape;74;p13"/>
            <p:cNvSpPr/>
            <p:nvPr/>
          </p:nvSpPr>
          <p:spPr>
            <a:xfrm>
              <a:off x="381006" y="2872808"/>
              <a:ext cx="115500" cy="109800"/>
            </a:xfrm>
            <a:prstGeom prst="star5">
              <a:avLst>
                <a:gd fmla="val 25348" name="adj"/>
                <a:gd fmla="val 105146" name="hf"/>
                <a:gd fmla="val 110557" name="vf"/>
              </a:avLst>
            </a:prstGeom>
            <a:solidFill>
              <a:srgbClr val="41404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75" name="Google Shape;75;p13"/>
            <p:cNvCxnSpPr/>
            <p:nvPr/>
          </p:nvCxnSpPr>
          <p:spPr>
            <a:xfrm rot="10800000">
              <a:off x="595500" y="2965858"/>
              <a:ext cx="6605400" cy="0"/>
            </a:xfrm>
            <a:prstGeom prst="straightConnector1">
              <a:avLst/>
            </a:prstGeom>
            <a:noFill/>
            <a:ln cap="flat" cmpd="sng" w="19050">
              <a:solidFill>
                <a:srgbClr val="ACAEA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6" name="Google Shape;76;p13"/>
            <p:cNvSpPr/>
            <p:nvPr/>
          </p:nvSpPr>
          <p:spPr>
            <a:xfrm>
              <a:off x="381006" y="3102594"/>
              <a:ext cx="115500" cy="109800"/>
            </a:xfrm>
            <a:prstGeom prst="star5">
              <a:avLst>
                <a:gd fmla="val 25348" name="adj"/>
                <a:gd fmla="val 105146" name="hf"/>
                <a:gd fmla="val 110557" name="vf"/>
              </a:avLst>
            </a:prstGeom>
            <a:solidFill>
              <a:srgbClr val="41404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77" name="Google Shape;77;p13"/>
            <p:cNvCxnSpPr/>
            <p:nvPr/>
          </p:nvCxnSpPr>
          <p:spPr>
            <a:xfrm rot="10800000">
              <a:off x="595500" y="3195644"/>
              <a:ext cx="6605400" cy="0"/>
            </a:xfrm>
            <a:prstGeom prst="straightConnector1">
              <a:avLst/>
            </a:prstGeom>
            <a:noFill/>
            <a:ln cap="flat" cmpd="sng" w="19050">
              <a:solidFill>
                <a:srgbClr val="ACAEAE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78" name="Google Shape;78;p13"/>
          <p:cNvSpPr txBox="1"/>
          <p:nvPr/>
        </p:nvSpPr>
        <p:spPr>
          <a:xfrm>
            <a:off x="360001" y="3480463"/>
            <a:ext cx="3069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231F20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Session Notes &amp; Observations:</a:t>
            </a:r>
            <a:endParaRPr sz="1600">
              <a:solidFill>
                <a:srgbClr val="231F20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</p:txBody>
      </p:sp>
      <p:grpSp>
        <p:nvGrpSpPr>
          <p:cNvPr id="79" name="Google Shape;79;p13"/>
          <p:cNvGrpSpPr/>
          <p:nvPr/>
        </p:nvGrpSpPr>
        <p:grpSpPr>
          <a:xfrm>
            <a:off x="359975" y="3910038"/>
            <a:ext cx="6845700" cy="3449938"/>
            <a:chOff x="359975" y="3910038"/>
            <a:chExt cx="6845700" cy="3449938"/>
          </a:xfrm>
        </p:grpSpPr>
        <p:cxnSp>
          <p:nvCxnSpPr>
            <p:cNvPr id="80" name="Google Shape;80;p13"/>
            <p:cNvCxnSpPr/>
            <p:nvPr/>
          </p:nvCxnSpPr>
          <p:spPr>
            <a:xfrm rot="10800000">
              <a:off x="359975" y="3910038"/>
              <a:ext cx="6845700" cy="0"/>
            </a:xfrm>
            <a:prstGeom prst="straightConnector1">
              <a:avLst/>
            </a:prstGeom>
            <a:noFill/>
            <a:ln cap="flat" cmpd="sng" w="19050">
              <a:solidFill>
                <a:srgbClr val="ACAEA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" name="Google Shape;81;p13"/>
            <p:cNvCxnSpPr/>
            <p:nvPr/>
          </p:nvCxnSpPr>
          <p:spPr>
            <a:xfrm rot="10800000">
              <a:off x="359975" y="4140033"/>
              <a:ext cx="6845700" cy="0"/>
            </a:xfrm>
            <a:prstGeom prst="straightConnector1">
              <a:avLst/>
            </a:prstGeom>
            <a:noFill/>
            <a:ln cap="flat" cmpd="sng" w="19050">
              <a:solidFill>
                <a:srgbClr val="ACAEA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" name="Google Shape;82;p13"/>
            <p:cNvCxnSpPr/>
            <p:nvPr/>
          </p:nvCxnSpPr>
          <p:spPr>
            <a:xfrm rot="10800000">
              <a:off x="359975" y="4370029"/>
              <a:ext cx="6845700" cy="0"/>
            </a:xfrm>
            <a:prstGeom prst="straightConnector1">
              <a:avLst/>
            </a:prstGeom>
            <a:noFill/>
            <a:ln cap="flat" cmpd="sng" w="19050">
              <a:solidFill>
                <a:srgbClr val="ACAEA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3" name="Google Shape;83;p13"/>
            <p:cNvCxnSpPr/>
            <p:nvPr/>
          </p:nvCxnSpPr>
          <p:spPr>
            <a:xfrm rot="10800000">
              <a:off x="359975" y="4600025"/>
              <a:ext cx="6845700" cy="0"/>
            </a:xfrm>
            <a:prstGeom prst="straightConnector1">
              <a:avLst/>
            </a:prstGeom>
            <a:noFill/>
            <a:ln cap="flat" cmpd="sng" w="19050">
              <a:solidFill>
                <a:srgbClr val="ACAEA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4" name="Google Shape;84;p13"/>
            <p:cNvCxnSpPr/>
            <p:nvPr/>
          </p:nvCxnSpPr>
          <p:spPr>
            <a:xfrm rot="10800000">
              <a:off x="359975" y="4830021"/>
              <a:ext cx="6845700" cy="0"/>
            </a:xfrm>
            <a:prstGeom prst="straightConnector1">
              <a:avLst/>
            </a:prstGeom>
            <a:noFill/>
            <a:ln cap="flat" cmpd="sng" w="19050">
              <a:solidFill>
                <a:srgbClr val="ACAEA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5" name="Google Shape;85;p13"/>
            <p:cNvCxnSpPr/>
            <p:nvPr/>
          </p:nvCxnSpPr>
          <p:spPr>
            <a:xfrm rot="10800000">
              <a:off x="359975" y="5060017"/>
              <a:ext cx="6845700" cy="0"/>
            </a:xfrm>
            <a:prstGeom prst="straightConnector1">
              <a:avLst/>
            </a:prstGeom>
            <a:noFill/>
            <a:ln cap="flat" cmpd="sng" w="19050">
              <a:solidFill>
                <a:srgbClr val="ACAEA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6" name="Google Shape;86;p13"/>
            <p:cNvCxnSpPr/>
            <p:nvPr/>
          </p:nvCxnSpPr>
          <p:spPr>
            <a:xfrm rot="10800000">
              <a:off x="359975" y="5290013"/>
              <a:ext cx="6845700" cy="0"/>
            </a:xfrm>
            <a:prstGeom prst="straightConnector1">
              <a:avLst/>
            </a:prstGeom>
            <a:noFill/>
            <a:ln cap="flat" cmpd="sng" w="19050">
              <a:solidFill>
                <a:srgbClr val="ACAEA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7" name="Google Shape;87;p13"/>
            <p:cNvCxnSpPr/>
            <p:nvPr/>
          </p:nvCxnSpPr>
          <p:spPr>
            <a:xfrm rot="10800000">
              <a:off x="359975" y="5520008"/>
              <a:ext cx="6845700" cy="0"/>
            </a:xfrm>
            <a:prstGeom prst="straightConnector1">
              <a:avLst/>
            </a:prstGeom>
            <a:noFill/>
            <a:ln cap="flat" cmpd="sng" w="19050">
              <a:solidFill>
                <a:srgbClr val="ACAEA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8" name="Google Shape;88;p13"/>
            <p:cNvCxnSpPr/>
            <p:nvPr/>
          </p:nvCxnSpPr>
          <p:spPr>
            <a:xfrm rot="10800000">
              <a:off x="359975" y="5750004"/>
              <a:ext cx="6845700" cy="0"/>
            </a:xfrm>
            <a:prstGeom prst="straightConnector1">
              <a:avLst/>
            </a:prstGeom>
            <a:noFill/>
            <a:ln cap="flat" cmpd="sng" w="19050">
              <a:solidFill>
                <a:srgbClr val="ACAEA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9" name="Google Shape;89;p13"/>
            <p:cNvCxnSpPr/>
            <p:nvPr/>
          </p:nvCxnSpPr>
          <p:spPr>
            <a:xfrm rot="10800000">
              <a:off x="359975" y="5980000"/>
              <a:ext cx="6845700" cy="0"/>
            </a:xfrm>
            <a:prstGeom prst="straightConnector1">
              <a:avLst/>
            </a:prstGeom>
            <a:noFill/>
            <a:ln cap="flat" cmpd="sng" w="19050">
              <a:solidFill>
                <a:srgbClr val="ACAEA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0" name="Google Shape;90;p13"/>
            <p:cNvCxnSpPr/>
            <p:nvPr/>
          </p:nvCxnSpPr>
          <p:spPr>
            <a:xfrm rot="10800000">
              <a:off x="359975" y="6209996"/>
              <a:ext cx="6845700" cy="0"/>
            </a:xfrm>
            <a:prstGeom prst="straightConnector1">
              <a:avLst/>
            </a:prstGeom>
            <a:noFill/>
            <a:ln cap="flat" cmpd="sng" w="19050">
              <a:solidFill>
                <a:srgbClr val="ACAEA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" name="Google Shape;91;p13"/>
            <p:cNvCxnSpPr/>
            <p:nvPr/>
          </p:nvCxnSpPr>
          <p:spPr>
            <a:xfrm rot="10800000">
              <a:off x="359975" y="6439992"/>
              <a:ext cx="6845700" cy="0"/>
            </a:xfrm>
            <a:prstGeom prst="straightConnector1">
              <a:avLst/>
            </a:prstGeom>
            <a:noFill/>
            <a:ln cap="flat" cmpd="sng" w="19050">
              <a:solidFill>
                <a:srgbClr val="ACAEA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2" name="Google Shape;92;p13"/>
            <p:cNvCxnSpPr/>
            <p:nvPr/>
          </p:nvCxnSpPr>
          <p:spPr>
            <a:xfrm rot="10800000">
              <a:off x="359975" y="6669988"/>
              <a:ext cx="6845700" cy="0"/>
            </a:xfrm>
            <a:prstGeom prst="straightConnector1">
              <a:avLst/>
            </a:prstGeom>
            <a:noFill/>
            <a:ln cap="flat" cmpd="sng" w="19050">
              <a:solidFill>
                <a:srgbClr val="ACAEA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3" name="Google Shape;93;p13"/>
            <p:cNvCxnSpPr/>
            <p:nvPr/>
          </p:nvCxnSpPr>
          <p:spPr>
            <a:xfrm rot="10800000">
              <a:off x="359975" y="6899983"/>
              <a:ext cx="6845700" cy="0"/>
            </a:xfrm>
            <a:prstGeom prst="straightConnector1">
              <a:avLst/>
            </a:prstGeom>
            <a:noFill/>
            <a:ln cap="flat" cmpd="sng" w="19050">
              <a:solidFill>
                <a:srgbClr val="ACAEA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4" name="Google Shape;94;p13"/>
            <p:cNvCxnSpPr/>
            <p:nvPr/>
          </p:nvCxnSpPr>
          <p:spPr>
            <a:xfrm rot="10800000">
              <a:off x="359975" y="7129979"/>
              <a:ext cx="6845700" cy="0"/>
            </a:xfrm>
            <a:prstGeom prst="straightConnector1">
              <a:avLst/>
            </a:prstGeom>
            <a:noFill/>
            <a:ln cap="flat" cmpd="sng" w="19050">
              <a:solidFill>
                <a:srgbClr val="ACAEA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5" name="Google Shape;95;p13"/>
            <p:cNvCxnSpPr/>
            <p:nvPr/>
          </p:nvCxnSpPr>
          <p:spPr>
            <a:xfrm rot="10800000">
              <a:off x="359975" y="7359975"/>
              <a:ext cx="6845700" cy="0"/>
            </a:xfrm>
            <a:prstGeom prst="straightConnector1">
              <a:avLst/>
            </a:prstGeom>
            <a:noFill/>
            <a:ln cap="flat" cmpd="sng" w="19050">
              <a:solidFill>
                <a:srgbClr val="ACAEAE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6" name="Google Shape;96;p13"/>
          <p:cNvGrpSpPr/>
          <p:nvPr/>
        </p:nvGrpSpPr>
        <p:grpSpPr>
          <a:xfrm>
            <a:off x="0" y="0"/>
            <a:ext cx="7560000" cy="360000"/>
            <a:chOff x="0" y="0"/>
            <a:chExt cx="7560000" cy="360000"/>
          </a:xfrm>
        </p:grpSpPr>
        <p:sp>
          <p:nvSpPr>
            <p:cNvPr id="97" name="Google Shape;97;p13"/>
            <p:cNvSpPr/>
            <p:nvPr/>
          </p:nvSpPr>
          <p:spPr>
            <a:xfrm>
              <a:off x="0" y="0"/>
              <a:ext cx="7560000" cy="360000"/>
            </a:xfrm>
            <a:prstGeom prst="rect">
              <a:avLst/>
            </a:prstGeom>
            <a:solidFill>
              <a:srgbClr val="FDE4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98" name="Google Shape;98;p13"/>
            <p:cNvPicPr preferRelativeResize="0"/>
            <p:nvPr/>
          </p:nvPicPr>
          <p:blipFill rotWithShape="1">
            <a:blip r:embed="rId3">
              <a:alphaModFix/>
            </a:blip>
            <a:srcRect b="10" l="3198" r="3282" t="-10"/>
            <a:stretch/>
          </p:blipFill>
          <p:spPr>
            <a:xfrm>
              <a:off x="0" y="90300"/>
              <a:ext cx="7560000" cy="1787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9" name="Google Shape;99;p13"/>
          <p:cNvGrpSpPr/>
          <p:nvPr/>
        </p:nvGrpSpPr>
        <p:grpSpPr>
          <a:xfrm>
            <a:off x="0" y="10332000"/>
            <a:ext cx="7560000" cy="360000"/>
            <a:chOff x="0" y="0"/>
            <a:chExt cx="7560000" cy="360000"/>
          </a:xfrm>
        </p:grpSpPr>
        <p:sp>
          <p:nvSpPr>
            <p:cNvPr id="100" name="Google Shape;100;p13"/>
            <p:cNvSpPr/>
            <p:nvPr/>
          </p:nvSpPr>
          <p:spPr>
            <a:xfrm>
              <a:off x="0" y="0"/>
              <a:ext cx="7560000" cy="360000"/>
            </a:xfrm>
            <a:prstGeom prst="rect">
              <a:avLst/>
            </a:prstGeom>
            <a:solidFill>
              <a:srgbClr val="FDE4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01" name="Google Shape;101;p13"/>
            <p:cNvPicPr preferRelativeResize="0"/>
            <p:nvPr/>
          </p:nvPicPr>
          <p:blipFill rotWithShape="1">
            <a:blip r:embed="rId3">
              <a:alphaModFix/>
            </a:blip>
            <a:srcRect b="10" l="3198" r="3282" t="-10"/>
            <a:stretch/>
          </p:blipFill>
          <p:spPr>
            <a:xfrm>
              <a:off x="0" y="90300"/>
              <a:ext cx="7560000" cy="1787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2" name="Google Shape;102;p13"/>
          <p:cNvSpPr txBox="1"/>
          <p:nvPr/>
        </p:nvSpPr>
        <p:spPr>
          <a:xfrm>
            <a:off x="481013" y="7772413"/>
            <a:ext cx="27432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231F20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Session (Date &amp; Time):</a:t>
            </a:r>
            <a:endParaRPr sz="1600">
              <a:solidFill>
                <a:srgbClr val="231F20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3771888" y="7772413"/>
            <a:ext cx="27432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231F20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Next Session (Date &amp; Time):</a:t>
            </a:r>
            <a:endParaRPr sz="1600">
              <a:solidFill>
                <a:srgbClr val="231F20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481023" y="8164475"/>
            <a:ext cx="2262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939598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Safeguarding Concerns:</a:t>
            </a:r>
            <a:endParaRPr sz="1200">
              <a:solidFill>
                <a:srgbClr val="939598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481013" y="9153763"/>
            <a:ext cx="27432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231F20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Patient Mood (Before):</a:t>
            </a:r>
            <a:endParaRPr sz="1600">
              <a:solidFill>
                <a:srgbClr val="231F20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3771888" y="9153763"/>
            <a:ext cx="27432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231F20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Patient Mood (After):</a:t>
            </a:r>
            <a:endParaRPr sz="1600">
              <a:solidFill>
                <a:srgbClr val="231F20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481025" y="9582413"/>
            <a:ext cx="27432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231F20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1   2   3   4   5   6   7   8   9   10</a:t>
            </a:r>
            <a:endParaRPr sz="1600">
              <a:solidFill>
                <a:srgbClr val="231F20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3781425" y="9582413"/>
            <a:ext cx="27432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231F20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1   2   3   4   5   6   7   8   9   10</a:t>
            </a:r>
            <a:endParaRPr sz="1600">
              <a:solidFill>
                <a:srgbClr val="231F20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4"/>
          <p:cNvSpPr txBox="1"/>
          <p:nvPr/>
        </p:nvSpPr>
        <p:spPr>
          <a:xfrm>
            <a:off x="338138" y="647713"/>
            <a:ext cx="44007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800">
                <a:solidFill>
                  <a:srgbClr val="231F20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Therapy Notes Template</a:t>
            </a:r>
            <a:endParaRPr b="1" sz="2800">
              <a:solidFill>
                <a:srgbClr val="231F20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</p:txBody>
      </p:sp>
      <p:sp>
        <p:nvSpPr>
          <p:cNvPr id="114" name="Google Shape;114;p14"/>
          <p:cNvSpPr txBox="1"/>
          <p:nvPr/>
        </p:nvSpPr>
        <p:spPr>
          <a:xfrm>
            <a:off x="6235565" y="832525"/>
            <a:ext cx="9621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231F20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Page 2</a:t>
            </a:r>
            <a:endParaRPr sz="1600">
              <a:solidFill>
                <a:srgbClr val="231F20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</p:txBody>
      </p:sp>
      <p:sp>
        <p:nvSpPr>
          <p:cNvPr id="115" name="Google Shape;115;p14"/>
          <p:cNvSpPr txBox="1"/>
          <p:nvPr/>
        </p:nvSpPr>
        <p:spPr>
          <a:xfrm>
            <a:off x="350462" y="1323050"/>
            <a:ext cx="5507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231F20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Resources &amp; Techniques Used in Session:</a:t>
            </a:r>
            <a:endParaRPr sz="1600">
              <a:solidFill>
                <a:srgbClr val="231F20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</p:txBody>
      </p:sp>
      <p:sp>
        <p:nvSpPr>
          <p:cNvPr id="116" name="Google Shape;116;p14"/>
          <p:cNvSpPr txBox="1"/>
          <p:nvPr/>
        </p:nvSpPr>
        <p:spPr>
          <a:xfrm>
            <a:off x="347650" y="8304550"/>
            <a:ext cx="45102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231F20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Next Time I Want To Continue To Talk About:</a:t>
            </a:r>
            <a:endParaRPr sz="1600">
              <a:solidFill>
                <a:srgbClr val="231F20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</p:txBody>
      </p:sp>
      <p:grpSp>
        <p:nvGrpSpPr>
          <p:cNvPr id="117" name="Google Shape;117;p14"/>
          <p:cNvGrpSpPr/>
          <p:nvPr/>
        </p:nvGrpSpPr>
        <p:grpSpPr>
          <a:xfrm>
            <a:off x="0" y="0"/>
            <a:ext cx="7560000" cy="360000"/>
            <a:chOff x="0" y="0"/>
            <a:chExt cx="7560000" cy="360000"/>
          </a:xfrm>
        </p:grpSpPr>
        <p:sp>
          <p:nvSpPr>
            <p:cNvPr id="118" name="Google Shape;118;p14"/>
            <p:cNvSpPr/>
            <p:nvPr/>
          </p:nvSpPr>
          <p:spPr>
            <a:xfrm>
              <a:off x="0" y="0"/>
              <a:ext cx="7560000" cy="360000"/>
            </a:xfrm>
            <a:prstGeom prst="rect">
              <a:avLst/>
            </a:prstGeom>
            <a:solidFill>
              <a:srgbClr val="FDE4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19" name="Google Shape;119;p14"/>
            <p:cNvPicPr preferRelativeResize="0"/>
            <p:nvPr/>
          </p:nvPicPr>
          <p:blipFill rotWithShape="1">
            <a:blip r:embed="rId3">
              <a:alphaModFix/>
            </a:blip>
            <a:srcRect b="10" l="3198" r="3282" t="-10"/>
            <a:stretch/>
          </p:blipFill>
          <p:spPr>
            <a:xfrm>
              <a:off x="0" y="90300"/>
              <a:ext cx="7560000" cy="1787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0" name="Google Shape;120;p14"/>
          <p:cNvGrpSpPr/>
          <p:nvPr/>
        </p:nvGrpSpPr>
        <p:grpSpPr>
          <a:xfrm>
            <a:off x="0" y="10332000"/>
            <a:ext cx="7560000" cy="360000"/>
            <a:chOff x="0" y="0"/>
            <a:chExt cx="7560000" cy="360000"/>
          </a:xfrm>
        </p:grpSpPr>
        <p:sp>
          <p:nvSpPr>
            <p:cNvPr id="121" name="Google Shape;121;p14"/>
            <p:cNvSpPr/>
            <p:nvPr/>
          </p:nvSpPr>
          <p:spPr>
            <a:xfrm>
              <a:off x="0" y="0"/>
              <a:ext cx="7560000" cy="360000"/>
            </a:xfrm>
            <a:prstGeom prst="rect">
              <a:avLst/>
            </a:prstGeom>
            <a:solidFill>
              <a:srgbClr val="FDE4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22" name="Google Shape;122;p14"/>
            <p:cNvPicPr preferRelativeResize="0"/>
            <p:nvPr/>
          </p:nvPicPr>
          <p:blipFill rotWithShape="1">
            <a:blip r:embed="rId3">
              <a:alphaModFix/>
            </a:blip>
            <a:srcRect b="10" l="3198" r="3282" t="-10"/>
            <a:stretch/>
          </p:blipFill>
          <p:spPr>
            <a:xfrm>
              <a:off x="0" y="90300"/>
              <a:ext cx="7560000" cy="1787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3" name="Google Shape;123;p14"/>
          <p:cNvSpPr/>
          <p:nvPr/>
        </p:nvSpPr>
        <p:spPr>
          <a:xfrm>
            <a:off x="345675" y="1743075"/>
            <a:ext cx="6845700" cy="1209600"/>
          </a:xfrm>
          <a:prstGeom prst="rect">
            <a:avLst/>
          </a:prstGeom>
          <a:solidFill>
            <a:srgbClr val="FFF6F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4"/>
          <p:cNvSpPr txBox="1"/>
          <p:nvPr/>
        </p:nvSpPr>
        <p:spPr>
          <a:xfrm>
            <a:off x="350021" y="3266138"/>
            <a:ext cx="26595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231F20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Post Session Notes:</a:t>
            </a:r>
            <a:endParaRPr sz="1600">
              <a:solidFill>
                <a:srgbClr val="231F20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</p:txBody>
      </p:sp>
      <p:sp>
        <p:nvSpPr>
          <p:cNvPr id="125" name="Google Shape;125;p14"/>
          <p:cNvSpPr txBox="1"/>
          <p:nvPr/>
        </p:nvSpPr>
        <p:spPr>
          <a:xfrm>
            <a:off x="350021" y="5615113"/>
            <a:ext cx="26595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231F20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Homework:</a:t>
            </a:r>
            <a:endParaRPr sz="1600">
              <a:solidFill>
                <a:srgbClr val="231F20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</p:txBody>
      </p:sp>
      <p:grpSp>
        <p:nvGrpSpPr>
          <p:cNvPr id="126" name="Google Shape;126;p14"/>
          <p:cNvGrpSpPr/>
          <p:nvPr/>
        </p:nvGrpSpPr>
        <p:grpSpPr>
          <a:xfrm>
            <a:off x="354750" y="3700500"/>
            <a:ext cx="6845700" cy="1608500"/>
            <a:chOff x="354750" y="3700500"/>
            <a:chExt cx="6845700" cy="1608500"/>
          </a:xfrm>
        </p:grpSpPr>
        <p:cxnSp>
          <p:nvCxnSpPr>
            <p:cNvPr id="127" name="Google Shape;127;p14"/>
            <p:cNvCxnSpPr/>
            <p:nvPr/>
          </p:nvCxnSpPr>
          <p:spPr>
            <a:xfrm rot="10800000">
              <a:off x="354750" y="3700500"/>
              <a:ext cx="6845700" cy="0"/>
            </a:xfrm>
            <a:prstGeom prst="straightConnector1">
              <a:avLst/>
            </a:prstGeom>
            <a:noFill/>
            <a:ln cap="flat" cmpd="sng" w="19050">
              <a:solidFill>
                <a:srgbClr val="ACAEA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8" name="Google Shape;128;p14"/>
            <p:cNvCxnSpPr/>
            <p:nvPr/>
          </p:nvCxnSpPr>
          <p:spPr>
            <a:xfrm rot="10800000">
              <a:off x="354750" y="3930288"/>
              <a:ext cx="6845700" cy="0"/>
            </a:xfrm>
            <a:prstGeom prst="straightConnector1">
              <a:avLst/>
            </a:prstGeom>
            <a:noFill/>
            <a:ln cap="flat" cmpd="sng" w="19050">
              <a:solidFill>
                <a:srgbClr val="ACAEA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9" name="Google Shape;129;p14"/>
            <p:cNvCxnSpPr/>
            <p:nvPr/>
          </p:nvCxnSpPr>
          <p:spPr>
            <a:xfrm rot="10800000">
              <a:off x="354750" y="4160075"/>
              <a:ext cx="6845700" cy="0"/>
            </a:xfrm>
            <a:prstGeom prst="straightConnector1">
              <a:avLst/>
            </a:prstGeom>
            <a:noFill/>
            <a:ln cap="flat" cmpd="sng" w="19050">
              <a:solidFill>
                <a:srgbClr val="ACAEA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0" name="Google Shape;130;p14"/>
            <p:cNvCxnSpPr/>
            <p:nvPr/>
          </p:nvCxnSpPr>
          <p:spPr>
            <a:xfrm rot="10800000">
              <a:off x="354750" y="4389863"/>
              <a:ext cx="6845700" cy="0"/>
            </a:xfrm>
            <a:prstGeom prst="straightConnector1">
              <a:avLst/>
            </a:prstGeom>
            <a:noFill/>
            <a:ln cap="flat" cmpd="sng" w="19050">
              <a:solidFill>
                <a:srgbClr val="ACAEA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1" name="Google Shape;131;p14"/>
            <p:cNvCxnSpPr/>
            <p:nvPr/>
          </p:nvCxnSpPr>
          <p:spPr>
            <a:xfrm rot="10800000">
              <a:off x="354750" y="4619650"/>
              <a:ext cx="6845700" cy="0"/>
            </a:xfrm>
            <a:prstGeom prst="straightConnector1">
              <a:avLst/>
            </a:prstGeom>
            <a:noFill/>
            <a:ln cap="flat" cmpd="sng" w="19050">
              <a:solidFill>
                <a:srgbClr val="ACAEA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2" name="Google Shape;132;p14"/>
            <p:cNvCxnSpPr/>
            <p:nvPr/>
          </p:nvCxnSpPr>
          <p:spPr>
            <a:xfrm rot="10800000">
              <a:off x="354750" y="4849425"/>
              <a:ext cx="6845700" cy="0"/>
            </a:xfrm>
            <a:prstGeom prst="straightConnector1">
              <a:avLst/>
            </a:prstGeom>
            <a:noFill/>
            <a:ln cap="flat" cmpd="sng" w="19050">
              <a:solidFill>
                <a:srgbClr val="ACAEA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3" name="Google Shape;133;p14"/>
            <p:cNvCxnSpPr/>
            <p:nvPr/>
          </p:nvCxnSpPr>
          <p:spPr>
            <a:xfrm rot="10800000">
              <a:off x="354750" y="5079213"/>
              <a:ext cx="6845700" cy="0"/>
            </a:xfrm>
            <a:prstGeom prst="straightConnector1">
              <a:avLst/>
            </a:prstGeom>
            <a:noFill/>
            <a:ln cap="flat" cmpd="sng" w="19050">
              <a:solidFill>
                <a:srgbClr val="ACAEA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4" name="Google Shape;134;p14"/>
            <p:cNvCxnSpPr/>
            <p:nvPr/>
          </p:nvCxnSpPr>
          <p:spPr>
            <a:xfrm rot="10800000">
              <a:off x="354750" y="5309000"/>
              <a:ext cx="6845700" cy="0"/>
            </a:xfrm>
            <a:prstGeom prst="straightConnector1">
              <a:avLst/>
            </a:prstGeom>
            <a:noFill/>
            <a:ln cap="flat" cmpd="sng" w="19050">
              <a:solidFill>
                <a:srgbClr val="ACAEAE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35" name="Google Shape;135;p14"/>
          <p:cNvGrpSpPr/>
          <p:nvPr/>
        </p:nvGrpSpPr>
        <p:grpSpPr>
          <a:xfrm>
            <a:off x="358575" y="6043400"/>
            <a:ext cx="6833027" cy="1957800"/>
            <a:chOff x="358575" y="6043400"/>
            <a:chExt cx="6833027" cy="1957800"/>
          </a:xfrm>
        </p:grpSpPr>
        <p:sp>
          <p:nvSpPr>
            <p:cNvPr id="136" name="Google Shape;136;p14"/>
            <p:cNvSpPr/>
            <p:nvPr/>
          </p:nvSpPr>
          <p:spPr>
            <a:xfrm>
              <a:off x="358802" y="6043625"/>
              <a:ext cx="6832800" cy="1957500"/>
            </a:xfrm>
            <a:prstGeom prst="rect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/>
                <a:t> </a:t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14"/>
            <p:cNvSpPr/>
            <p:nvPr/>
          </p:nvSpPr>
          <p:spPr>
            <a:xfrm>
              <a:off x="358575" y="6043400"/>
              <a:ext cx="6832800" cy="360000"/>
            </a:xfrm>
            <a:prstGeom prst="rect">
              <a:avLst/>
            </a:prstGeom>
            <a:solidFill>
              <a:srgbClr val="FFF6F0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4"/>
            <p:cNvSpPr txBox="1"/>
            <p:nvPr/>
          </p:nvSpPr>
          <p:spPr>
            <a:xfrm>
              <a:off x="685575" y="6096013"/>
              <a:ext cx="2743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231F20"/>
                  </a:solidFill>
                  <a:latin typeface="IBM Plex Serif"/>
                  <a:ea typeface="IBM Plex Serif"/>
                  <a:cs typeface="IBM Plex Serif"/>
                  <a:sym typeface="IBM Plex Serif"/>
                </a:rPr>
                <a:t>Patient</a:t>
              </a:r>
              <a:endParaRPr sz="1600">
                <a:solidFill>
                  <a:srgbClr val="231F20"/>
                </a:solidFill>
                <a:latin typeface="IBM Plex Serif"/>
                <a:ea typeface="IBM Plex Serif"/>
                <a:cs typeface="IBM Plex Serif"/>
                <a:sym typeface="IBM Plex Serif"/>
              </a:endParaRPr>
            </a:p>
          </p:txBody>
        </p:sp>
        <p:sp>
          <p:nvSpPr>
            <p:cNvPr id="139" name="Google Shape;139;p14"/>
            <p:cNvSpPr txBox="1"/>
            <p:nvPr/>
          </p:nvSpPr>
          <p:spPr>
            <a:xfrm>
              <a:off x="4108494" y="6096013"/>
              <a:ext cx="2743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231F20"/>
                  </a:solidFill>
                  <a:latin typeface="IBM Plex Serif"/>
                  <a:ea typeface="IBM Plex Serif"/>
                  <a:cs typeface="IBM Plex Serif"/>
                  <a:sym typeface="IBM Plex Serif"/>
                </a:rPr>
                <a:t>Therapist</a:t>
              </a:r>
              <a:endParaRPr sz="1600">
                <a:solidFill>
                  <a:srgbClr val="231F20"/>
                </a:solidFill>
                <a:latin typeface="IBM Plex Serif"/>
                <a:ea typeface="IBM Plex Serif"/>
                <a:cs typeface="IBM Plex Serif"/>
                <a:sym typeface="IBM Plex Serif"/>
              </a:endParaRPr>
            </a:p>
          </p:txBody>
        </p:sp>
        <p:cxnSp>
          <p:nvCxnSpPr>
            <p:cNvPr id="140" name="Google Shape;140;p14"/>
            <p:cNvCxnSpPr>
              <a:stCxn id="137" idx="0"/>
              <a:endCxn id="136" idx="2"/>
            </p:cNvCxnSpPr>
            <p:nvPr/>
          </p:nvCxnSpPr>
          <p:spPr>
            <a:xfrm>
              <a:off x="3774975" y="6043400"/>
              <a:ext cx="300" cy="19578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41" name="Google Shape;141;p14"/>
          <p:cNvGrpSpPr/>
          <p:nvPr/>
        </p:nvGrpSpPr>
        <p:grpSpPr>
          <a:xfrm>
            <a:off x="366713" y="8748394"/>
            <a:ext cx="6826613" cy="1240485"/>
            <a:chOff x="366713" y="8748394"/>
            <a:chExt cx="6826613" cy="1240485"/>
          </a:xfrm>
        </p:grpSpPr>
        <p:cxnSp>
          <p:nvCxnSpPr>
            <p:cNvPr id="142" name="Google Shape;142;p14"/>
            <p:cNvCxnSpPr/>
            <p:nvPr/>
          </p:nvCxnSpPr>
          <p:spPr>
            <a:xfrm rot="10800000">
              <a:off x="524025" y="8819850"/>
              <a:ext cx="6669300" cy="0"/>
            </a:xfrm>
            <a:prstGeom prst="straightConnector1">
              <a:avLst/>
            </a:prstGeom>
            <a:noFill/>
            <a:ln cap="flat" cmpd="sng" w="19050">
              <a:solidFill>
                <a:srgbClr val="ACAEA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3" name="Google Shape;143;p14"/>
            <p:cNvCxnSpPr/>
            <p:nvPr/>
          </p:nvCxnSpPr>
          <p:spPr>
            <a:xfrm rot="10800000">
              <a:off x="524025" y="9053656"/>
              <a:ext cx="6669300" cy="0"/>
            </a:xfrm>
            <a:prstGeom prst="straightConnector1">
              <a:avLst/>
            </a:prstGeom>
            <a:noFill/>
            <a:ln cap="flat" cmpd="sng" w="19050">
              <a:solidFill>
                <a:srgbClr val="ACAEA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4" name="Google Shape;144;p14"/>
            <p:cNvCxnSpPr/>
            <p:nvPr/>
          </p:nvCxnSpPr>
          <p:spPr>
            <a:xfrm rot="10800000">
              <a:off x="524025" y="9287462"/>
              <a:ext cx="6669300" cy="0"/>
            </a:xfrm>
            <a:prstGeom prst="straightConnector1">
              <a:avLst/>
            </a:prstGeom>
            <a:noFill/>
            <a:ln cap="flat" cmpd="sng" w="19050">
              <a:solidFill>
                <a:srgbClr val="ACAEA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5" name="Google Shape;145;p14"/>
            <p:cNvCxnSpPr/>
            <p:nvPr/>
          </p:nvCxnSpPr>
          <p:spPr>
            <a:xfrm rot="10800000">
              <a:off x="524025" y="9521268"/>
              <a:ext cx="6669300" cy="0"/>
            </a:xfrm>
            <a:prstGeom prst="straightConnector1">
              <a:avLst/>
            </a:prstGeom>
            <a:noFill/>
            <a:ln cap="flat" cmpd="sng" w="19050">
              <a:solidFill>
                <a:srgbClr val="ACAEA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6" name="Google Shape;146;p14"/>
            <p:cNvCxnSpPr/>
            <p:nvPr/>
          </p:nvCxnSpPr>
          <p:spPr>
            <a:xfrm rot="10800000">
              <a:off x="524025" y="9755073"/>
              <a:ext cx="6669300" cy="0"/>
            </a:xfrm>
            <a:prstGeom prst="straightConnector1">
              <a:avLst/>
            </a:prstGeom>
            <a:noFill/>
            <a:ln cap="flat" cmpd="sng" w="19050">
              <a:solidFill>
                <a:srgbClr val="ACAEA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7" name="Google Shape;147;p14"/>
            <p:cNvCxnSpPr/>
            <p:nvPr/>
          </p:nvCxnSpPr>
          <p:spPr>
            <a:xfrm rot="10800000">
              <a:off x="524025" y="9988879"/>
              <a:ext cx="6669300" cy="0"/>
            </a:xfrm>
            <a:prstGeom prst="straightConnector1">
              <a:avLst/>
            </a:prstGeom>
            <a:noFill/>
            <a:ln cap="flat" cmpd="sng" w="19050">
              <a:solidFill>
                <a:srgbClr val="ACAEA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48" name="Google Shape;148;p14"/>
            <p:cNvSpPr/>
            <p:nvPr/>
          </p:nvSpPr>
          <p:spPr>
            <a:xfrm>
              <a:off x="366713" y="8748394"/>
              <a:ext cx="59400" cy="59400"/>
            </a:xfrm>
            <a:prstGeom prst="ellipse">
              <a:avLst/>
            </a:prstGeom>
            <a:solidFill>
              <a:srgbClr val="41404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14"/>
            <p:cNvSpPr/>
            <p:nvPr/>
          </p:nvSpPr>
          <p:spPr>
            <a:xfrm>
              <a:off x="366713" y="8981744"/>
              <a:ext cx="59400" cy="59400"/>
            </a:xfrm>
            <a:prstGeom prst="ellipse">
              <a:avLst/>
            </a:prstGeom>
            <a:solidFill>
              <a:srgbClr val="41404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14"/>
            <p:cNvSpPr/>
            <p:nvPr/>
          </p:nvSpPr>
          <p:spPr>
            <a:xfrm>
              <a:off x="366713" y="9216613"/>
              <a:ext cx="59400" cy="59400"/>
            </a:xfrm>
            <a:prstGeom prst="ellipse">
              <a:avLst/>
            </a:prstGeom>
            <a:solidFill>
              <a:srgbClr val="41404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14"/>
            <p:cNvSpPr/>
            <p:nvPr/>
          </p:nvSpPr>
          <p:spPr>
            <a:xfrm>
              <a:off x="366713" y="9457106"/>
              <a:ext cx="59400" cy="59400"/>
            </a:xfrm>
            <a:prstGeom prst="ellipse">
              <a:avLst/>
            </a:prstGeom>
            <a:solidFill>
              <a:srgbClr val="41404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Google Shape;152;p14"/>
            <p:cNvSpPr/>
            <p:nvPr/>
          </p:nvSpPr>
          <p:spPr>
            <a:xfrm>
              <a:off x="366713" y="9685706"/>
              <a:ext cx="59400" cy="59400"/>
            </a:xfrm>
            <a:prstGeom prst="ellipse">
              <a:avLst/>
            </a:prstGeom>
            <a:solidFill>
              <a:srgbClr val="41404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14"/>
            <p:cNvSpPr/>
            <p:nvPr/>
          </p:nvSpPr>
          <p:spPr>
            <a:xfrm>
              <a:off x="366713" y="9914294"/>
              <a:ext cx="59400" cy="59400"/>
            </a:xfrm>
            <a:prstGeom prst="ellipse">
              <a:avLst/>
            </a:prstGeom>
            <a:solidFill>
              <a:srgbClr val="41404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