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10692000" cx="7560000"/>
  <p:notesSz cx="6858000" cy="9144000"/>
  <p:embeddedFontLst>
    <p:embeddedFont>
      <p:font typeface="EB Garamond"/>
      <p:regular r:id="rId7"/>
      <p:bold r:id="rId8"/>
      <p:italic r:id="rId9"/>
      <p:boldItalic r:id="rId10"/>
    </p:embeddedFont>
    <p:embeddedFont>
      <p:font typeface="EB Garamond ExtraBold"/>
      <p:bold r:id="rId11"/>
      <p:boldItalic r:id="rId12"/>
    </p:embeddedFont>
    <p:embeddedFont>
      <p:font typeface="Fuggles"/>
      <p:regular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8">
          <p15:clr>
            <a:srgbClr val="747775"/>
          </p15:clr>
        </p15:guide>
        <p15:guide id="2" pos="238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8" orient="horz"/>
        <p:guide pos="238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EBGaramondExtraBold-bold.fntdata"/><Relationship Id="rId10" Type="http://schemas.openxmlformats.org/officeDocument/2006/relationships/font" Target="fonts/EBGaramond-boldItalic.fntdata"/><Relationship Id="rId13" Type="http://schemas.openxmlformats.org/officeDocument/2006/relationships/font" Target="fonts/Fuggles-regular.fntdata"/><Relationship Id="rId12" Type="http://schemas.openxmlformats.org/officeDocument/2006/relationships/font" Target="fonts/EBGaramondExtra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EBGaramon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EBGaramond-regular.fntdata"/><Relationship Id="rId8" Type="http://schemas.openxmlformats.org/officeDocument/2006/relationships/font" Target="fonts/EBGaramond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0" y="3290900"/>
            <a:ext cx="7560000" cy="7401702"/>
            <a:chOff x="0" y="3290900"/>
            <a:chExt cx="7560000" cy="7401702"/>
          </a:xfrm>
        </p:grpSpPr>
        <p:grpSp>
          <p:nvGrpSpPr>
            <p:cNvPr id="55" name="Google Shape;55;p13"/>
            <p:cNvGrpSpPr/>
            <p:nvPr/>
          </p:nvGrpSpPr>
          <p:grpSpPr>
            <a:xfrm>
              <a:off x="0" y="3290900"/>
              <a:ext cx="3780000" cy="7401698"/>
              <a:chOff x="0" y="3290900"/>
              <a:chExt cx="3780000" cy="7401698"/>
            </a:xfrm>
          </p:grpSpPr>
          <p:pic>
            <p:nvPicPr>
              <p:cNvPr id="56" name="Google Shape;56;p13"/>
              <p:cNvPicPr preferRelativeResize="0"/>
              <p:nvPr/>
            </p:nvPicPr>
            <p:blipFill rotWithShape="1">
              <a:blip r:embed="rId3">
                <a:alphaModFix/>
              </a:blip>
              <a:srcRect b="-2395" l="65258" r="5678" t="7698"/>
              <a:stretch/>
            </p:blipFill>
            <p:spPr>
              <a:xfrm>
                <a:off x="0" y="3290900"/>
                <a:ext cx="1170601" cy="35664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" name="Google Shape;57;p13"/>
              <p:cNvPicPr preferRelativeResize="0"/>
              <p:nvPr/>
            </p:nvPicPr>
            <p:blipFill rotWithShape="1">
              <a:blip r:embed="rId4">
                <a:alphaModFix/>
              </a:blip>
              <a:srcRect b="-29016" l="50481" r="-4843" t="3891"/>
              <a:stretch/>
            </p:blipFill>
            <p:spPr>
              <a:xfrm>
                <a:off x="1" y="6269875"/>
                <a:ext cx="1310775" cy="31686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" name="Google Shape;58;p13"/>
              <p:cNvPicPr preferRelativeResize="0"/>
              <p:nvPr/>
            </p:nvPicPr>
            <p:blipFill rotWithShape="1">
              <a:blip r:embed="rId3">
                <a:alphaModFix/>
              </a:blip>
              <a:srcRect b="28007" l="-8426" r="26613" t="-24784"/>
              <a:stretch/>
            </p:blipFill>
            <p:spPr>
              <a:xfrm flipH="1">
                <a:off x="1" y="6512225"/>
                <a:ext cx="3779999" cy="41803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" name="Google Shape;59;p13"/>
            <p:cNvGrpSpPr/>
            <p:nvPr/>
          </p:nvGrpSpPr>
          <p:grpSpPr>
            <a:xfrm flipH="1">
              <a:off x="3780000" y="3290900"/>
              <a:ext cx="3780000" cy="7401698"/>
              <a:chOff x="0" y="3290900"/>
              <a:chExt cx="3780000" cy="7401698"/>
            </a:xfrm>
          </p:grpSpPr>
          <p:pic>
            <p:nvPicPr>
              <p:cNvPr id="60" name="Google Shape;60;p13"/>
              <p:cNvPicPr preferRelativeResize="0"/>
              <p:nvPr/>
            </p:nvPicPr>
            <p:blipFill rotWithShape="1">
              <a:blip r:embed="rId3">
                <a:alphaModFix/>
              </a:blip>
              <a:srcRect b="-2395" l="65258" r="5678" t="7698"/>
              <a:stretch/>
            </p:blipFill>
            <p:spPr>
              <a:xfrm>
                <a:off x="0" y="3290900"/>
                <a:ext cx="1170601" cy="35664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13"/>
              <p:cNvPicPr preferRelativeResize="0"/>
              <p:nvPr/>
            </p:nvPicPr>
            <p:blipFill rotWithShape="1">
              <a:blip r:embed="rId4">
                <a:alphaModFix/>
              </a:blip>
              <a:srcRect b="-29016" l="50481" r="-4843" t="3891"/>
              <a:stretch/>
            </p:blipFill>
            <p:spPr>
              <a:xfrm>
                <a:off x="1" y="6269875"/>
                <a:ext cx="1310775" cy="31686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Google Shape;62;p13"/>
              <p:cNvPicPr preferRelativeResize="0"/>
              <p:nvPr/>
            </p:nvPicPr>
            <p:blipFill rotWithShape="1">
              <a:blip r:embed="rId3">
                <a:alphaModFix/>
              </a:blip>
              <a:srcRect b="28007" l="-8426" r="26613" t="-24784"/>
              <a:stretch/>
            </p:blipFill>
            <p:spPr>
              <a:xfrm flipH="1">
                <a:off x="1" y="6512225"/>
                <a:ext cx="3779999" cy="41803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3" name="Google Shape;63;p13"/>
            <p:cNvPicPr preferRelativeResize="0"/>
            <p:nvPr/>
          </p:nvPicPr>
          <p:blipFill rotWithShape="1">
            <a:blip r:embed="rId5">
              <a:alphaModFix/>
            </a:blip>
            <a:srcRect b="45133" l="0" r="0" t="0"/>
            <a:stretch/>
          </p:blipFill>
          <p:spPr>
            <a:xfrm>
              <a:off x="1310775" y="8015227"/>
              <a:ext cx="4997023" cy="2677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Google Shape;64;p13"/>
          <p:cNvSpPr txBox="1"/>
          <p:nvPr/>
        </p:nvSpPr>
        <p:spPr>
          <a:xfrm>
            <a:off x="246175" y="-298946"/>
            <a:ext cx="7019100" cy="23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5100">
                <a:solidFill>
                  <a:srgbClr val="FA8A11"/>
                </a:solidFill>
                <a:latin typeface="Fuggles"/>
                <a:ea typeface="Fuggles"/>
                <a:cs typeface="Fuggles"/>
                <a:sym typeface="Fuggles"/>
              </a:rPr>
              <a:t>Thanksgiving</a:t>
            </a:r>
            <a:endParaRPr sz="15100">
              <a:solidFill>
                <a:srgbClr val="FA8A11"/>
              </a:solidFill>
              <a:latin typeface="Fuggles"/>
              <a:ea typeface="Fuggles"/>
              <a:cs typeface="Fuggles"/>
              <a:sym typeface="Fuggles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1203600" y="2066516"/>
            <a:ext cx="510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latin typeface="EB Garamond"/>
                <a:ea typeface="EB Garamond"/>
                <a:cs typeface="EB Garamond"/>
                <a:sym typeface="EB Garamond"/>
              </a:rPr>
              <a:t>D I N N E R</a:t>
            </a:r>
            <a:endParaRPr sz="3100"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66" name="Google Shape;66;p13"/>
          <p:cNvGrpSpPr/>
          <p:nvPr/>
        </p:nvGrpSpPr>
        <p:grpSpPr>
          <a:xfrm>
            <a:off x="1170600" y="2988475"/>
            <a:ext cx="5170200" cy="4573739"/>
            <a:chOff x="1170600" y="2988475"/>
            <a:chExt cx="5170200" cy="4573739"/>
          </a:xfrm>
        </p:grpSpPr>
        <p:grpSp>
          <p:nvGrpSpPr>
            <p:cNvPr id="67" name="Google Shape;67;p13"/>
            <p:cNvGrpSpPr/>
            <p:nvPr/>
          </p:nvGrpSpPr>
          <p:grpSpPr>
            <a:xfrm>
              <a:off x="1170600" y="2988475"/>
              <a:ext cx="5170200" cy="1223211"/>
              <a:chOff x="1170600" y="2988475"/>
              <a:chExt cx="5170200" cy="1223211"/>
            </a:xfrm>
          </p:grpSpPr>
          <p:sp>
            <p:nvSpPr>
              <p:cNvPr id="68" name="Google Shape;68;p13"/>
              <p:cNvSpPr txBox="1"/>
              <p:nvPr/>
            </p:nvSpPr>
            <p:spPr>
              <a:xfrm>
                <a:off x="1901500" y="2988475"/>
                <a:ext cx="3708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2000">
                    <a:solidFill>
                      <a:srgbClr val="FA8A11"/>
                    </a:solidFill>
                    <a:latin typeface="EB Garamond ExtraBold"/>
                    <a:ea typeface="EB Garamond ExtraBold"/>
                    <a:cs typeface="EB Garamond ExtraBold"/>
                    <a:sym typeface="EB Garamond ExtraBold"/>
                  </a:rPr>
                  <a:t>STARTERS</a:t>
                </a:r>
                <a:endParaRPr sz="2000">
                  <a:solidFill>
                    <a:srgbClr val="FA8A11"/>
                  </a:solidFill>
                  <a:latin typeface="EB Garamond ExtraBold"/>
                  <a:ea typeface="EB Garamond ExtraBold"/>
                  <a:cs typeface="EB Garamond ExtraBold"/>
                  <a:sym typeface="EB Garamond ExtraBold"/>
                </a:endParaRPr>
              </a:p>
            </p:txBody>
          </p:sp>
          <p:sp>
            <p:nvSpPr>
              <p:cNvPr id="69" name="Google Shape;69;p13"/>
              <p:cNvSpPr txBox="1"/>
              <p:nvPr/>
            </p:nvSpPr>
            <p:spPr>
              <a:xfrm>
                <a:off x="1170600" y="3596086"/>
                <a:ext cx="51702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2000">
                    <a:solidFill>
                      <a:schemeClr val="dk1"/>
                    </a:solidFill>
                    <a:latin typeface="EB Garamond"/>
                    <a:ea typeface="EB Garamond"/>
                    <a:cs typeface="EB Garamond"/>
                    <a:sym typeface="EB Garamond"/>
                  </a:rPr>
                  <a:t>Roasted turkey slices with cranberry sauce served with cornbread stuffing, mashed potatoes</a:t>
                </a:r>
                <a:endParaRPr sz="200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endParaRPr>
              </a:p>
            </p:txBody>
          </p:sp>
        </p:grpSp>
        <p:grpSp>
          <p:nvGrpSpPr>
            <p:cNvPr id="70" name="Google Shape;70;p13"/>
            <p:cNvGrpSpPr/>
            <p:nvPr/>
          </p:nvGrpSpPr>
          <p:grpSpPr>
            <a:xfrm>
              <a:off x="1170600" y="4509839"/>
              <a:ext cx="5170200" cy="1531011"/>
              <a:chOff x="1170600" y="2988475"/>
              <a:chExt cx="5170200" cy="1531011"/>
            </a:xfrm>
          </p:grpSpPr>
          <p:sp>
            <p:nvSpPr>
              <p:cNvPr id="71" name="Google Shape;71;p13"/>
              <p:cNvSpPr txBox="1"/>
              <p:nvPr/>
            </p:nvSpPr>
            <p:spPr>
              <a:xfrm>
                <a:off x="1901500" y="2988475"/>
                <a:ext cx="3708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2000">
                    <a:solidFill>
                      <a:srgbClr val="FA8A11"/>
                    </a:solidFill>
                    <a:latin typeface="EB Garamond ExtraBold"/>
                    <a:ea typeface="EB Garamond ExtraBold"/>
                    <a:cs typeface="EB Garamond ExtraBold"/>
                    <a:sym typeface="EB Garamond ExtraBold"/>
                  </a:rPr>
                  <a:t>MAIN COURSE</a:t>
                </a:r>
                <a:endParaRPr sz="2000">
                  <a:solidFill>
                    <a:srgbClr val="FA8A11"/>
                  </a:solidFill>
                  <a:latin typeface="EB Garamond ExtraBold"/>
                  <a:ea typeface="EB Garamond ExtraBold"/>
                  <a:cs typeface="EB Garamond ExtraBold"/>
                  <a:sym typeface="EB Garamond ExtraBold"/>
                </a:endParaRPr>
              </a:p>
            </p:txBody>
          </p:sp>
          <p:sp>
            <p:nvSpPr>
              <p:cNvPr id="72" name="Google Shape;72;p13"/>
              <p:cNvSpPr txBox="1"/>
              <p:nvPr/>
            </p:nvSpPr>
            <p:spPr>
              <a:xfrm>
                <a:off x="1170600" y="3596086"/>
                <a:ext cx="5170200" cy="9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uk" sz="2000">
                    <a:solidFill>
                      <a:schemeClr val="dk1"/>
                    </a:solidFill>
                    <a:latin typeface="EB Garamond"/>
                    <a:ea typeface="EB Garamond"/>
                    <a:cs typeface="EB Garamond"/>
                    <a:sym typeface="EB Garamond"/>
                  </a:rPr>
                  <a:t>Honey-glazed ham with roasted sweet potatoes </a:t>
                </a:r>
                <a:endParaRPr sz="200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uk" sz="2000">
                    <a:solidFill>
                      <a:schemeClr val="dk1"/>
                    </a:solidFill>
                    <a:latin typeface="EB Garamond"/>
                    <a:ea typeface="EB Garamond"/>
                    <a:cs typeface="EB Garamond"/>
                    <a:sym typeface="EB Garamond"/>
                  </a:rPr>
                  <a:t>wild rice with cranberries and pecans</a:t>
                </a:r>
                <a:endParaRPr sz="200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2000">
                    <a:solidFill>
                      <a:schemeClr val="dk1"/>
                    </a:solidFill>
                    <a:latin typeface="EB Garamond"/>
                    <a:ea typeface="EB Garamond"/>
                    <a:cs typeface="EB Garamond"/>
                    <a:sym typeface="EB Garamond"/>
                  </a:rPr>
                  <a:t>assorted roasted root vegetables</a:t>
                </a:r>
                <a:endParaRPr sz="200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endParaRPr>
              </a:p>
            </p:txBody>
          </p:sp>
        </p:grpSp>
        <p:grpSp>
          <p:nvGrpSpPr>
            <p:cNvPr id="73" name="Google Shape;73;p13"/>
            <p:cNvGrpSpPr/>
            <p:nvPr/>
          </p:nvGrpSpPr>
          <p:grpSpPr>
            <a:xfrm>
              <a:off x="1170600" y="6339003"/>
              <a:ext cx="5170200" cy="1223211"/>
              <a:chOff x="1170600" y="2988475"/>
              <a:chExt cx="5170200" cy="1223211"/>
            </a:xfrm>
          </p:grpSpPr>
          <p:sp>
            <p:nvSpPr>
              <p:cNvPr id="74" name="Google Shape;74;p13"/>
              <p:cNvSpPr txBox="1"/>
              <p:nvPr/>
            </p:nvSpPr>
            <p:spPr>
              <a:xfrm>
                <a:off x="1901500" y="2988475"/>
                <a:ext cx="3708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2000">
                    <a:solidFill>
                      <a:srgbClr val="FA8A11"/>
                    </a:solidFill>
                    <a:latin typeface="EB Garamond ExtraBold"/>
                    <a:ea typeface="EB Garamond ExtraBold"/>
                    <a:cs typeface="EB Garamond ExtraBold"/>
                    <a:sym typeface="EB Garamond ExtraBold"/>
                  </a:rPr>
                  <a:t>DESSERTS</a:t>
                </a:r>
                <a:endParaRPr sz="2000">
                  <a:solidFill>
                    <a:srgbClr val="FA8A11"/>
                  </a:solidFill>
                  <a:latin typeface="EB Garamond ExtraBold"/>
                  <a:ea typeface="EB Garamond ExtraBold"/>
                  <a:cs typeface="EB Garamond ExtraBold"/>
                  <a:sym typeface="EB Garamond ExtraBold"/>
                </a:endParaRPr>
              </a:p>
            </p:txBody>
          </p:sp>
          <p:sp>
            <p:nvSpPr>
              <p:cNvPr id="75" name="Google Shape;75;p13"/>
              <p:cNvSpPr txBox="1"/>
              <p:nvPr/>
            </p:nvSpPr>
            <p:spPr>
              <a:xfrm>
                <a:off x="1170600" y="3596086"/>
                <a:ext cx="51702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uk" sz="2000">
                    <a:solidFill>
                      <a:schemeClr val="dk1"/>
                    </a:solidFill>
                    <a:latin typeface="EB Garamond"/>
                    <a:ea typeface="EB Garamond"/>
                    <a:cs typeface="EB Garamond"/>
                    <a:sym typeface="EB Garamond"/>
                  </a:rPr>
                  <a:t>Pumpkin pie with whipped cream</a:t>
                </a:r>
                <a:endParaRPr sz="200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2000">
                    <a:solidFill>
                      <a:schemeClr val="dk1"/>
                    </a:solidFill>
                    <a:latin typeface="EB Garamond"/>
                    <a:ea typeface="EB Garamond"/>
                    <a:cs typeface="EB Garamond"/>
                    <a:sym typeface="EB Garamond"/>
                  </a:rPr>
                  <a:t>Pecan pie</a:t>
                </a:r>
                <a:endParaRPr sz="200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