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Ubuntu"/>
      <p:regular r:id="rId7"/>
      <p:bold r:id="rId8"/>
      <p:italic r:id="rId9"/>
      <p:boldItalic r:id="rId10"/>
    </p:embeddedFont>
    <p:embeddedFont>
      <p:font typeface="Lilita One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LilitaOne-regular.fntdata"/><Relationship Id="rId10" Type="http://schemas.openxmlformats.org/officeDocument/2006/relationships/font" Target="fonts/Ubuntu-boldItalic.fntdata"/><Relationship Id="rId9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3"/>
            <a:ext cx="7560000" cy="106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849313" y="1374788"/>
            <a:ext cx="5913600" cy="2441100"/>
          </a:xfrm>
          <a:prstGeom prst="rect">
            <a:avLst/>
          </a:prstGeom>
          <a:noFill/>
          <a:ln>
            <a:noFill/>
          </a:ln>
          <a:effectLst>
            <a:outerShdw rotWithShape="0" algn="bl" dir="3480000" dist="85725">
              <a:srgbClr val="3B231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2200">
                <a:solidFill>
                  <a:srgbClr val="C4682B"/>
                </a:solidFill>
                <a:latin typeface="Lilita One"/>
                <a:ea typeface="Lilita One"/>
                <a:cs typeface="Lilita One"/>
                <a:sym typeface="Lilita One"/>
              </a:rPr>
              <a:t>THANKS</a:t>
            </a:r>
            <a:endParaRPr sz="12200">
              <a:solidFill>
                <a:srgbClr val="C4682B"/>
              </a:solidFill>
              <a:latin typeface="Lilita One"/>
              <a:ea typeface="Lilita One"/>
              <a:cs typeface="Lilita One"/>
              <a:sym typeface="Lilita One"/>
            </a:endParaRPr>
          </a:p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200">
                <a:solidFill>
                  <a:srgbClr val="C4682B"/>
                </a:solidFill>
                <a:latin typeface="Lilita One"/>
                <a:ea typeface="Lilita One"/>
                <a:cs typeface="Lilita One"/>
                <a:sym typeface="Lilita One"/>
              </a:rPr>
              <a:t>GIVING</a:t>
            </a:r>
            <a:endParaRPr sz="12200">
              <a:solidFill>
                <a:srgbClr val="C4682B"/>
              </a:solidFill>
              <a:latin typeface="Lilita One"/>
              <a:ea typeface="Lilita One"/>
              <a:cs typeface="Lilita One"/>
              <a:sym typeface="Lilita One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381125"/>
            <a:ext cx="7559998" cy="9310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112"/>
            <a:ext cx="7560000" cy="1069222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767638" y="823925"/>
            <a:ext cx="5913600" cy="320100"/>
          </a:xfrm>
          <a:prstGeom prst="rect">
            <a:avLst/>
          </a:prstGeom>
          <a:noFill/>
          <a:ln>
            <a:noFill/>
          </a:ln>
          <a:effectLst>
            <a:outerShdw rotWithShape="0" algn="bl" dir="1620000" dist="47625">
              <a:srgbClr val="3B231F"/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>
                <a:solidFill>
                  <a:srgbClr val="FDE39D"/>
                </a:solidFill>
                <a:latin typeface="Ubuntu"/>
                <a:ea typeface="Ubuntu"/>
                <a:cs typeface="Ubuntu"/>
                <a:sym typeface="Ubuntu"/>
              </a:rPr>
              <a:t>YOUR PRESENTS</a:t>
            </a:r>
            <a:endParaRPr b="1" sz="3200">
              <a:solidFill>
                <a:srgbClr val="FDE39D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767638" y="7739075"/>
            <a:ext cx="5969163" cy="2399175"/>
            <a:chOff x="767638" y="7358075"/>
            <a:chExt cx="5969163" cy="2399175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27899" y="7878775"/>
              <a:ext cx="5704202" cy="121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Google Shape;61;p13"/>
            <p:cNvSpPr txBox="1"/>
            <p:nvPr/>
          </p:nvSpPr>
          <p:spPr>
            <a:xfrm>
              <a:off x="823200" y="7358075"/>
              <a:ext cx="5913600" cy="4302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1620000" dist="47625">
                <a:srgbClr val="3B231F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300">
                  <a:solidFill>
                    <a:srgbClr val="FDE39D"/>
                  </a:solidFill>
                  <a:latin typeface="Lilita One"/>
                  <a:ea typeface="Lilita One"/>
                  <a:cs typeface="Lilita One"/>
                  <a:sym typeface="Lilita One"/>
                </a:rPr>
                <a:t>NOVEMBER 23 AT 4 PM</a:t>
              </a:r>
              <a:endParaRPr b="1" sz="4300">
                <a:solidFill>
                  <a:srgbClr val="FDE39D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62" name="Google Shape;62;p13"/>
            <p:cNvSpPr txBox="1"/>
            <p:nvPr/>
          </p:nvSpPr>
          <p:spPr>
            <a:xfrm>
              <a:off x="823200" y="8151813"/>
              <a:ext cx="5913600" cy="47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4700">
                  <a:solidFill>
                    <a:srgbClr val="C4682B"/>
                  </a:solidFill>
                  <a:latin typeface="Lilita One"/>
                  <a:ea typeface="Lilita One"/>
                  <a:cs typeface="Lilita One"/>
                  <a:sym typeface="Lilita One"/>
                </a:rPr>
                <a:t>CORNUCOPIA CLUB</a:t>
              </a:r>
              <a:endParaRPr b="1" sz="4700">
                <a:solidFill>
                  <a:srgbClr val="C4682B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sp>
          <p:nvSpPr>
            <p:cNvPr id="63" name="Google Shape;63;p13"/>
            <p:cNvSpPr txBox="1"/>
            <p:nvPr/>
          </p:nvSpPr>
          <p:spPr>
            <a:xfrm>
              <a:off x="823200" y="8661600"/>
              <a:ext cx="591360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6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800">
                  <a:solidFill>
                    <a:srgbClr val="BD9C55"/>
                  </a:solidFill>
                  <a:latin typeface="Lilita One"/>
                  <a:ea typeface="Lilita One"/>
                  <a:cs typeface="Lilita One"/>
                  <a:sym typeface="Lilita One"/>
                </a:rPr>
                <a:t>42 Oak Avenue Springfield, Stateville 56789</a:t>
              </a:r>
              <a:endParaRPr sz="1800">
                <a:solidFill>
                  <a:srgbClr val="BD9C55"/>
                </a:solidFill>
                <a:latin typeface="Lilita One"/>
                <a:ea typeface="Lilita One"/>
                <a:cs typeface="Lilita One"/>
                <a:sym typeface="Lilita One"/>
              </a:endParaRPr>
            </a:p>
          </p:txBody>
        </p:sp>
        <p:grpSp>
          <p:nvGrpSpPr>
            <p:cNvPr id="64" name="Google Shape;64;p13"/>
            <p:cNvGrpSpPr/>
            <p:nvPr/>
          </p:nvGrpSpPr>
          <p:grpSpPr>
            <a:xfrm>
              <a:off x="767638" y="9212938"/>
              <a:ext cx="5969163" cy="544313"/>
              <a:chOff x="767638" y="9212938"/>
              <a:chExt cx="5969163" cy="544313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767638" y="9212938"/>
                <a:ext cx="5913600" cy="185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1850">
                    <a:solidFill>
                      <a:srgbClr val="FDE39D"/>
                    </a:solidFill>
                    <a:latin typeface="Ubuntu"/>
                    <a:ea typeface="Ubuntu"/>
                    <a:cs typeface="Ubuntu"/>
                    <a:sym typeface="Ubuntu"/>
                  </a:rPr>
                  <a:t>FREE PARKING | MORE INFO CALL+567 765 34 56</a:t>
                </a:r>
                <a:endParaRPr b="1" sz="1850">
                  <a:solidFill>
                    <a:srgbClr val="FDE39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823200" y="9552050"/>
                <a:ext cx="5913600" cy="205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lnSpc>
                    <a:spcPct val="6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2050">
                    <a:solidFill>
                      <a:srgbClr val="FDE39D"/>
                    </a:solidFill>
                    <a:latin typeface="Ubuntu"/>
                    <a:ea typeface="Ubuntu"/>
                    <a:cs typeface="Ubuntu"/>
                    <a:sym typeface="Ubuntu"/>
                  </a:rPr>
                  <a:t>DJ GUEST &amp; SPECIAL SHOW</a:t>
                </a:r>
                <a:endParaRPr b="1" sz="2050">
                  <a:solidFill>
                    <a:srgbClr val="FDE39D"/>
                  </a:solidFill>
                  <a:latin typeface="Ubuntu"/>
                  <a:ea typeface="Ubuntu"/>
                  <a:cs typeface="Ubuntu"/>
                  <a:sym typeface="Ubuntu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