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5715000" cx="3886200"/>
  <p:notesSz cx="6858000" cy="9144000"/>
  <p:embeddedFontLst>
    <p:embeddedFont>
      <p:font typeface="Lobster"/>
      <p:regular r:id="rId6"/>
    </p:embeddedFont>
    <p:embeddedFont>
      <p:font typeface="Bebas Neue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Lobster-regular.fntdata"/><Relationship Id="rId7" Type="http://schemas.openxmlformats.org/officeDocument/2006/relationships/font" Target="fonts/Bebas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63463" y="685800"/>
            <a:ext cx="2331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459a65800_1_31:notes"/>
          <p:cNvSpPr/>
          <p:nvPr>
            <p:ph idx="2" type="sldImg"/>
          </p:nvPr>
        </p:nvSpPr>
        <p:spPr>
          <a:xfrm>
            <a:off x="2263463" y="685800"/>
            <a:ext cx="2331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459a65800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32476" y="827306"/>
            <a:ext cx="3621300" cy="228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32472" y="3149028"/>
            <a:ext cx="3621300" cy="8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32472" y="2389833"/>
            <a:ext cx="3621300" cy="93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32472" y="494472"/>
            <a:ext cx="36213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32472" y="1280528"/>
            <a:ext cx="36213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32472" y="494472"/>
            <a:ext cx="36213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32473" y="1280528"/>
            <a:ext cx="17001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053770" y="1280528"/>
            <a:ext cx="17001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32472" y="494472"/>
            <a:ext cx="36213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32473" y="617333"/>
            <a:ext cx="1193400" cy="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32473" y="1544000"/>
            <a:ext cx="1193400" cy="35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08356" y="500167"/>
            <a:ext cx="2706300" cy="454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943100" y="-139"/>
            <a:ext cx="19431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12838" y="1370194"/>
            <a:ext cx="1719300" cy="16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12838" y="3114528"/>
            <a:ext cx="1719300" cy="13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099288" y="804528"/>
            <a:ext cx="1630800" cy="41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32473" y="4700639"/>
            <a:ext cx="2549400" cy="67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32472" y="1229028"/>
            <a:ext cx="3621300" cy="218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32472" y="3502472"/>
            <a:ext cx="3621300" cy="14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32472" y="494472"/>
            <a:ext cx="36213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32472" y="1280528"/>
            <a:ext cx="36213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0" y="0"/>
            <a:ext cx="3886200" cy="5715000"/>
            <a:chOff x="0" y="0"/>
            <a:chExt cx="3886200" cy="5715000"/>
          </a:xfrm>
        </p:grpSpPr>
        <p:pic>
          <p:nvPicPr>
            <p:cNvPr id="55" name="Google Shape;55;p13" title="light.png"/>
            <p:cNvPicPr preferRelativeResize="0"/>
            <p:nvPr/>
          </p:nvPicPr>
          <p:blipFill rotWithShape="1">
            <a:blip r:embed="rId3">
              <a:alphaModFix/>
            </a:blip>
            <a:srcRect b="603" l="603" r="603" t="603"/>
            <a:stretch/>
          </p:blipFill>
          <p:spPr>
            <a:xfrm>
              <a:off x="0" y="0"/>
              <a:ext cx="3886200" cy="5715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3" title="lights1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0" y="0"/>
              <a:ext cx="3886200" cy="5715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 title="leafes.png"/>
          <p:cNvPicPr preferRelativeResize="0"/>
          <p:nvPr/>
        </p:nvPicPr>
        <p:blipFill rotWithShape="1">
          <a:blip r:embed="rId5">
            <a:alphaModFix/>
          </a:blip>
          <a:srcRect b="1343" l="1343" r="1343" t="1343"/>
          <a:stretch/>
        </p:blipFill>
        <p:spPr>
          <a:xfrm>
            <a:off x="0" y="1"/>
            <a:ext cx="3886200" cy="91744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70300" y="556016"/>
            <a:ext cx="2745600" cy="400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rPr>
              <a:t>- Your Restaurant presents -</a:t>
            </a:r>
            <a:endParaRPr>
              <a:solidFill>
                <a:schemeClr val="lt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15550" y="675641"/>
            <a:ext cx="3455100" cy="1277400"/>
          </a:xfrm>
          <a:prstGeom prst="rect">
            <a:avLst/>
          </a:prstGeom>
          <a:noFill/>
          <a:ln>
            <a:noFill/>
          </a:ln>
          <a:effectLst>
            <a:outerShdw rotWithShape="0" algn="bl" dist="19050">
              <a:srgbClr val="E46825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100">
                <a:solidFill>
                  <a:srgbClr val="FAC610"/>
                </a:solidFill>
                <a:latin typeface="Lobster"/>
                <a:ea typeface="Lobster"/>
                <a:cs typeface="Lobster"/>
                <a:sym typeface="Lobster"/>
              </a:rPr>
              <a:t>Autumn</a:t>
            </a:r>
            <a:endParaRPr sz="7100">
              <a:solidFill>
                <a:srgbClr val="FAC61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05209" y="670464"/>
            <a:ext cx="3455100" cy="1277400"/>
          </a:xfrm>
          <a:prstGeom prst="rect">
            <a:avLst/>
          </a:prstGeom>
          <a:noFill/>
          <a:ln>
            <a:noFill/>
          </a:ln>
          <a:effectLst>
            <a:outerShdw rotWithShape="0" algn="bl" dist="19050">
              <a:schemeClr val="accent6">
                <a:alpha val="60000"/>
              </a:scheme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100">
                <a:solidFill>
                  <a:srgbClr val="FAC610"/>
                </a:solidFill>
                <a:latin typeface="Lobster"/>
                <a:ea typeface="Lobster"/>
                <a:cs typeface="Lobster"/>
                <a:sym typeface="Lobster"/>
              </a:rPr>
              <a:t>Autumn</a:t>
            </a:r>
            <a:endParaRPr sz="7100">
              <a:solidFill>
                <a:srgbClr val="FAC61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205209" y="1671228"/>
            <a:ext cx="3465441" cy="774677"/>
            <a:chOff x="205209" y="1953039"/>
            <a:chExt cx="3465441" cy="774677"/>
          </a:xfrm>
        </p:grpSpPr>
        <p:sp>
          <p:nvSpPr>
            <p:cNvPr id="62" name="Google Shape;62;p13"/>
            <p:cNvSpPr txBox="1"/>
            <p:nvPr/>
          </p:nvSpPr>
          <p:spPr>
            <a:xfrm>
              <a:off x="215550" y="1958216"/>
              <a:ext cx="3455100" cy="769500"/>
            </a:xfrm>
            <a:prstGeom prst="rect">
              <a:avLst/>
            </a:prstGeom>
            <a:noFill/>
            <a:ln>
              <a:noFill/>
            </a:ln>
            <a:effectLst>
              <a:outerShdw rotWithShape="0" algn="bl" dist="19050">
                <a:srgbClr val="E46825"/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800">
                  <a:solidFill>
                    <a:srgbClr val="FAC610"/>
                  </a:solidFill>
                  <a:latin typeface="Lobster"/>
                  <a:ea typeface="Lobster"/>
                  <a:cs typeface="Lobster"/>
                  <a:sym typeface="Lobster"/>
                </a:rPr>
                <a:t>Family Supper</a:t>
              </a:r>
              <a:endParaRPr sz="3800">
                <a:solidFill>
                  <a:srgbClr val="FAC610"/>
                </a:solidFill>
                <a:latin typeface="Lobster"/>
                <a:ea typeface="Lobster"/>
                <a:cs typeface="Lobster"/>
                <a:sym typeface="Lobster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205209" y="1953039"/>
              <a:ext cx="3455100" cy="769500"/>
            </a:xfrm>
            <a:prstGeom prst="rect">
              <a:avLst/>
            </a:prstGeom>
            <a:noFill/>
            <a:ln>
              <a:noFill/>
            </a:ln>
            <a:effectLst>
              <a:outerShdw rotWithShape="0" algn="bl" dist="19050">
                <a:schemeClr val="accent6">
                  <a:alpha val="60000"/>
                </a:schemeClr>
              </a:outerShdw>
            </a:effectLst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800">
                  <a:solidFill>
                    <a:srgbClr val="FAC610"/>
                  </a:solidFill>
                  <a:latin typeface="Lobster"/>
                  <a:ea typeface="Lobster"/>
                  <a:cs typeface="Lobster"/>
                  <a:sym typeface="Lobster"/>
                </a:rPr>
                <a:t>Family Supper</a:t>
              </a:r>
              <a:endParaRPr sz="3800">
                <a:solidFill>
                  <a:srgbClr val="FAC610"/>
                </a:solidFill>
                <a:latin typeface="Lobster"/>
                <a:ea typeface="Lobster"/>
                <a:cs typeface="Lobster"/>
                <a:sym typeface="Lobster"/>
              </a:endParaRPr>
            </a:p>
          </p:txBody>
        </p:sp>
      </p:grpSp>
      <p:sp>
        <p:nvSpPr>
          <p:cNvPr id="64" name="Google Shape;64;p13"/>
          <p:cNvSpPr txBox="1"/>
          <p:nvPr/>
        </p:nvSpPr>
        <p:spPr>
          <a:xfrm>
            <a:off x="325125" y="2851883"/>
            <a:ext cx="3235800" cy="146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(305) 555-0186 | 1234 OCEAN DR. | RESTAURANT NAME | MIAMI, FL 33139</a:t>
            </a:r>
            <a:endParaRPr sz="95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205209" y="2344711"/>
            <a:ext cx="3455100" cy="531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079999" dist="28575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50">
                <a:solidFill>
                  <a:srgbClr val="FAC610"/>
                </a:solidFill>
                <a:latin typeface="Lobster"/>
                <a:ea typeface="Lobster"/>
                <a:cs typeface="Lobster"/>
                <a:sym typeface="Lobster"/>
              </a:rPr>
              <a:t>Thursday, November 26th</a:t>
            </a:r>
            <a:endParaRPr sz="2250">
              <a:solidFill>
                <a:srgbClr val="FAC61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66" name="Google Shape;66;p13" title="Ellipse 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89675" y="3381228"/>
            <a:ext cx="576800" cy="5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 rot="669936">
            <a:off x="3012294" y="3386648"/>
            <a:ext cx="934183" cy="569405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st="28575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AC610"/>
                </a:solidFill>
                <a:latin typeface="Lobster"/>
                <a:ea typeface="Lobster"/>
                <a:cs typeface="Lobster"/>
                <a:sym typeface="Lobster"/>
              </a:rPr>
              <a:t>$7</a:t>
            </a:r>
            <a:endParaRPr sz="2500">
              <a:solidFill>
                <a:srgbClr val="FAC61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