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3749050" cx="5303525"/>
  <p:notesSz cx="6858000" cy="9144000"/>
  <p:embeddedFontLst>
    <p:embeddedFont>
      <p:font typeface="Spectral ExtraLight"/>
      <p:regular r:id="rId8"/>
      <p:bold r:id="rId9"/>
      <p:italic r:id="rId10"/>
      <p:boldItalic r:id="rId11"/>
    </p:embeddedFont>
    <p:embeddedFont>
      <p:font typeface="Spectral"/>
      <p:regular r:id="rId12"/>
      <p:bold r:id="rId13"/>
      <p:italic r:id="rId14"/>
      <p:boldItalic r:id="rId15"/>
    </p:embeddedFont>
    <p:embeddedFont>
      <p:font typeface="Birthstone Bounce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81">
          <p15:clr>
            <a:srgbClr val="747775"/>
          </p15:clr>
        </p15:guide>
        <p15:guide id="2" pos="167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81" orient="horz"/>
        <p:guide pos="167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pectralExtraLight-boldItalic.fntdata"/><Relationship Id="rId10" Type="http://schemas.openxmlformats.org/officeDocument/2006/relationships/font" Target="fonts/SpectralExtraLight-italic.fntdata"/><Relationship Id="rId13" Type="http://schemas.openxmlformats.org/officeDocument/2006/relationships/font" Target="fonts/Spectral-bold.fntdata"/><Relationship Id="rId12" Type="http://schemas.openxmlformats.org/officeDocument/2006/relationships/font" Target="fonts/Spectral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SpectralExtraLight-bold.fntdata"/><Relationship Id="rId15" Type="http://schemas.openxmlformats.org/officeDocument/2006/relationships/font" Target="fonts/Spectral-boldItalic.fntdata"/><Relationship Id="rId14" Type="http://schemas.openxmlformats.org/officeDocument/2006/relationships/font" Target="fonts/Spectral-italic.fntdata"/><Relationship Id="rId16" Type="http://schemas.openxmlformats.org/officeDocument/2006/relationships/font" Target="fonts/BirthstoneBounc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SpectralExtra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16e0d9a636_0_10:notes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16e0d9a63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0791" y="542714"/>
            <a:ext cx="4941900" cy="14961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0786" y="2065768"/>
            <a:ext cx="4941900" cy="5778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0786" y="806244"/>
            <a:ext cx="4941900" cy="14313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0786" y="2297628"/>
            <a:ext cx="4941900" cy="9480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85750" lvl="1" marL="9144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0786" y="1567735"/>
            <a:ext cx="4941900" cy="6135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0786" y="840028"/>
            <a:ext cx="4941900" cy="249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0786" y="840028"/>
            <a:ext cx="2319900" cy="249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02795" y="840028"/>
            <a:ext cx="2319900" cy="249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0786" y="404972"/>
            <a:ext cx="1628700" cy="5508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0786" y="1012867"/>
            <a:ext cx="1628700" cy="23175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84345" y="328110"/>
            <a:ext cx="3693300" cy="29817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651763" y="-91"/>
            <a:ext cx="2651700" cy="3749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7575" lIns="57575" spcFirstLastPara="1" rIns="57575" wrap="square" tIns="57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3990" y="898850"/>
            <a:ext cx="2346300" cy="10803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3990" y="2043136"/>
            <a:ext cx="2346300" cy="90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864913" y="527772"/>
            <a:ext cx="2225400" cy="26934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0786" y="3083627"/>
            <a:ext cx="3479400" cy="4410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0786" y="840028"/>
            <a:ext cx="4941900" cy="24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7575" lIns="57575" spcFirstLastPara="1" rIns="57575" wrap="square" tIns="57575">
            <a:normAutofit/>
          </a:bodyPr>
          <a:lstStyle>
            <a:lvl1pPr indent="-298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1pPr>
            <a:lvl2pPr indent="-2857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2pPr>
            <a:lvl3pPr indent="-2857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3pPr>
            <a:lvl4pPr indent="-2857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4pPr>
            <a:lvl5pPr indent="-2857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5pPr>
            <a:lvl6pPr indent="-2857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6pPr>
            <a:lvl7pPr indent="-2857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7pPr>
            <a:lvl8pPr indent="-2857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8pPr>
            <a:lvl9pPr indent="-2857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7575" lIns="57575" spcFirstLastPara="1" rIns="57575" wrap="square" tIns="57575">
            <a:norm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33325" y="141425"/>
            <a:ext cx="5037000" cy="34662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171200" y="1089150"/>
            <a:ext cx="4961400" cy="1494556"/>
            <a:chOff x="171200" y="988031"/>
            <a:chExt cx="4961400" cy="1494556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171200" y="988031"/>
              <a:ext cx="4961400" cy="108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1600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5600">
                  <a:solidFill>
                    <a:srgbClr val="666666"/>
                  </a:solidFill>
                  <a:latin typeface="Spectral ExtraLight"/>
                  <a:ea typeface="Spectral ExtraLight"/>
                  <a:cs typeface="Spectral ExtraLight"/>
                  <a:sym typeface="Spectral ExtraLight"/>
                </a:rPr>
                <a:t>THANK YOU</a:t>
              </a:r>
              <a:endParaRPr sz="5600">
                <a:solidFill>
                  <a:srgbClr val="666666"/>
                </a:solidFill>
                <a:latin typeface="Spectral ExtraLight"/>
                <a:ea typeface="Spectral ExtraLight"/>
                <a:cs typeface="Spectral ExtraLight"/>
                <a:sym typeface="Spectral ExtraLight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640563" y="1864288"/>
              <a:ext cx="4022400" cy="61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1600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666666"/>
                  </a:solidFill>
                  <a:latin typeface="Birthstone Bounce"/>
                  <a:ea typeface="Birthstone Bounce"/>
                  <a:cs typeface="Birthstone Bounce"/>
                  <a:sym typeface="Birthstone Bounce"/>
                </a:rPr>
                <a:t>For Your Purchase</a:t>
              </a:r>
              <a:endParaRPr sz="2600">
                <a:solidFill>
                  <a:srgbClr val="666666"/>
                </a:solidFill>
                <a:latin typeface="Birthstone Bounce"/>
                <a:ea typeface="Birthstone Bounce"/>
                <a:cs typeface="Birthstone Bounce"/>
                <a:sym typeface="Birthstone Bounce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920825" y="2226400"/>
            <a:ext cx="3412500" cy="9"/>
            <a:chOff x="934400" y="978516"/>
            <a:chExt cx="3412500" cy="9"/>
          </a:xfrm>
        </p:grpSpPr>
        <p:cxnSp>
          <p:nvCxnSpPr>
            <p:cNvPr id="59" name="Google Shape;59;p13"/>
            <p:cNvCxnSpPr/>
            <p:nvPr/>
          </p:nvCxnSpPr>
          <p:spPr>
            <a:xfrm>
              <a:off x="934400" y="978516"/>
              <a:ext cx="369900" cy="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/>
            <p:nvPr/>
          </p:nvCxnSpPr>
          <p:spPr>
            <a:xfrm>
              <a:off x="4026500" y="978525"/>
              <a:ext cx="320400" cy="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>
            <a:off x="133325" y="141425"/>
            <a:ext cx="5037000" cy="34662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" name="Google Shape;66;p14"/>
          <p:cNvGrpSpPr/>
          <p:nvPr/>
        </p:nvGrpSpPr>
        <p:grpSpPr>
          <a:xfrm>
            <a:off x="564513" y="531676"/>
            <a:ext cx="4174500" cy="2685699"/>
            <a:chOff x="564513" y="511552"/>
            <a:chExt cx="4174500" cy="2685699"/>
          </a:xfrm>
        </p:grpSpPr>
        <p:sp>
          <p:nvSpPr>
            <p:cNvPr id="67" name="Google Shape;67;p14"/>
            <p:cNvSpPr txBox="1"/>
            <p:nvPr/>
          </p:nvSpPr>
          <p:spPr>
            <a:xfrm>
              <a:off x="826825" y="1769951"/>
              <a:ext cx="3650100" cy="80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666666"/>
                  </a:solidFill>
                  <a:latin typeface="Spectral"/>
                  <a:ea typeface="Spectral"/>
                  <a:cs typeface="Spectral"/>
                  <a:sym typeface="Spectral"/>
                </a:rPr>
                <a:t>We truly appreciate your purchase, it helps us continue </a:t>
              </a:r>
              <a:endParaRPr sz="1100">
                <a:solidFill>
                  <a:srgbClr val="666666"/>
                </a:solidFill>
                <a:latin typeface="Spectral"/>
                <a:ea typeface="Spectral"/>
                <a:cs typeface="Spectral"/>
                <a:sym typeface="Spectral"/>
              </a:endParaRPr>
            </a:p>
            <a:p>
              <a:pPr indent="0" lvl="0" marL="0" rtl="0" algn="ct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666666"/>
                  </a:solidFill>
                  <a:latin typeface="Spectral"/>
                  <a:ea typeface="Spectral"/>
                  <a:cs typeface="Spectral"/>
                  <a:sym typeface="Spectral"/>
                </a:rPr>
                <a:t>to provide quality products and excellent service. </a:t>
              </a:r>
              <a:endParaRPr sz="1100">
                <a:solidFill>
                  <a:srgbClr val="666666"/>
                </a:solidFill>
                <a:latin typeface="Spectral"/>
                <a:ea typeface="Spectral"/>
                <a:cs typeface="Spectral"/>
                <a:sym typeface="Spectral"/>
              </a:endParaRPr>
            </a:p>
            <a:p>
              <a:pPr indent="0" lvl="0" marL="0" rtl="0" algn="ct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666666"/>
                  </a:solidFill>
                  <a:latin typeface="Spectral"/>
                  <a:ea typeface="Spectral"/>
                  <a:cs typeface="Spectral"/>
                  <a:sym typeface="Spectral"/>
                </a:rPr>
                <a:t>We hope you enjoy your new items and look </a:t>
              </a:r>
              <a:endParaRPr sz="1100">
                <a:solidFill>
                  <a:srgbClr val="666666"/>
                </a:solidFill>
                <a:latin typeface="Spectral"/>
                <a:ea typeface="Spectral"/>
                <a:cs typeface="Spectral"/>
                <a:sym typeface="Spectral"/>
              </a:endParaRPr>
            </a:p>
            <a:p>
              <a:pPr indent="0" lvl="0" marL="0" rtl="0" algn="ct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666666"/>
                  </a:solidFill>
                  <a:latin typeface="Spectral"/>
                  <a:ea typeface="Spectral"/>
                  <a:cs typeface="Spectral"/>
                  <a:sym typeface="Spectral"/>
                </a:rPr>
                <a:t>forward to serving you again soon.</a:t>
              </a:r>
              <a:endParaRPr sz="1100">
                <a:solidFill>
                  <a:srgbClr val="666666"/>
                </a:solidFill>
                <a:latin typeface="Spectral"/>
                <a:ea typeface="Spectral"/>
                <a:cs typeface="Spectral"/>
                <a:sym typeface="Spectral"/>
              </a:endParaRPr>
            </a:p>
          </p:txBody>
        </p:sp>
        <p:sp>
          <p:nvSpPr>
            <p:cNvPr id="68" name="Google Shape;68;p14"/>
            <p:cNvSpPr txBox="1"/>
            <p:nvPr/>
          </p:nvSpPr>
          <p:spPr>
            <a:xfrm>
              <a:off x="1059275" y="2939851"/>
              <a:ext cx="3185100" cy="257400"/>
            </a:xfrm>
            <a:prstGeom prst="rect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72000" lIns="0" spcFirstLastPara="1" rIns="0" wrap="square" tIns="3600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666666"/>
                  </a:solidFill>
                  <a:latin typeface="Spectral"/>
                  <a:ea typeface="Spectral"/>
                  <a:cs typeface="Spectral"/>
                  <a:sym typeface="Spectral"/>
                </a:rPr>
                <a:t>yourstorenamesitename.ltd</a:t>
              </a:r>
              <a:endParaRPr b="1" sz="1000">
                <a:solidFill>
                  <a:srgbClr val="666666"/>
                </a:solidFill>
                <a:latin typeface="Spectral"/>
                <a:ea typeface="Spectral"/>
                <a:cs typeface="Spectral"/>
                <a:sym typeface="Spectral"/>
              </a:endParaRPr>
            </a:p>
          </p:txBody>
        </p:sp>
        <p:grpSp>
          <p:nvGrpSpPr>
            <p:cNvPr id="69" name="Google Shape;69;p14"/>
            <p:cNvGrpSpPr/>
            <p:nvPr/>
          </p:nvGrpSpPr>
          <p:grpSpPr>
            <a:xfrm>
              <a:off x="564513" y="511552"/>
              <a:ext cx="4174500" cy="892800"/>
              <a:chOff x="564513" y="359152"/>
              <a:chExt cx="4174500" cy="892800"/>
            </a:xfrm>
          </p:grpSpPr>
          <p:sp>
            <p:nvSpPr>
              <p:cNvPr id="70" name="Google Shape;70;p14"/>
              <p:cNvSpPr txBox="1"/>
              <p:nvPr/>
            </p:nvSpPr>
            <p:spPr>
              <a:xfrm>
                <a:off x="640563" y="359152"/>
                <a:ext cx="4022400" cy="892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5800">
                    <a:solidFill>
                      <a:srgbClr val="666666"/>
                    </a:solidFill>
                    <a:latin typeface="Birthstone Bounce"/>
                    <a:ea typeface="Birthstone Bounce"/>
                    <a:cs typeface="Birthstone Bounce"/>
                    <a:sym typeface="Birthstone Bounce"/>
                  </a:rPr>
                  <a:t>Thank </a:t>
                </a:r>
                <a:r>
                  <a:rPr lang="ru" sz="5800">
                    <a:solidFill>
                      <a:srgbClr val="666666"/>
                    </a:solidFill>
                    <a:latin typeface="Birthstone Bounce"/>
                    <a:ea typeface="Birthstone Bounce"/>
                    <a:cs typeface="Birthstone Bounce"/>
                    <a:sym typeface="Birthstone Bounce"/>
                  </a:rPr>
                  <a:t>You</a:t>
                </a:r>
                <a:endParaRPr sz="5800">
                  <a:solidFill>
                    <a:srgbClr val="666666"/>
                  </a:solidFill>
                  <a:latin typeface="Birthstone Bounce"/>
                  <a:ea typeface="Birthstone Bounce"/>
                  <a:cs typeface="Birthstone Bounce"/>
                  <a:sym typeface="Birthstone Bounce"/>
                </a:endParaRPr>
              </a:p>
            </p:txBody>
          </p:sp>
          <p:grpSp>
            <p:nvGrpSpPr>
              <p:cNvPr id="71" name="Google Shape;71;p14"/>
              <p:cNvGrpSpPr/>
              <p:nvPr/>
            </p:nvGrpSpPr>
            <p:grpSpPr>
              <a:xfrm>
                <a:off x="564513" y="915125"/>
                <a:ext cx="4174500" cy="9"/>
                <a:chOff x="553400" y="978516"/>
                <a:chExt cx="4174500" cy="9"/>
              </a:xfrm>
            </p:grpSpPr>
            <p:cxnSp>
              <p:nvCxnSpPr>
                <p:cNvPr id="72" name="Google Shape;72;p14"/>
                <p:cNvCxnSpPr/>
                <p:nvPr/>
              </p:nvCxnSpPr>
              <p:spPr>
                <a:xfrm>
                  <a:off x="553400" y="978516"/>
                  <a:ext cx="369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6666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3" name="Google Shape;73;p14"/>
                <p:cNvCxnSpPr/>
                <p:nvPr/>
              </p:nvCxnSpPr>
              <p:spPr>
                <a:xfrm>
                  <a:off x="4407500" y="978525"/>
                  <a:ext cx="320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66666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