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Abril Fatface"/>
      <p:regular r:id="rId7"/>
    </p:embeddedFont>
    <p:embeddedFont>
      <p:font typeface="Bebas Neue"/>
      <p:regular r:id="rId8"/>
    </p:embeddedFont>
    <p:embeddedFont>
      <p:font typeface="Roboto Mono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RobotoMono-italic.fntdata"/><Relationship Id="rId10" Type="http://schemas.openxmlformats.org/officeDocument/2006/relationships/font" Target="fonts/RobotoMono-bold.fntdata"/><Relationship Id="rId12" Type="http://schemas.openxmlformats.org/officeDocument/2006/relationships/font" Target="fonts/RobotoMono-boldItalic.fntdata"/><Relationship Id="rId9" Type="http://schemas.openxmlformats.org/officeDocument/2006/relationships/font" Target="fonts/RobotoMono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AbrilFatface-regular.fntdata"/><Relationship Id="rId8" Type="http://schemas.openxmlformats.org/officeDocument/2006/relationships/font" Target="fonts/BebasNeue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"/>
            <a:ext cx="7560000" cy="1069199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5" name="Google Shape;55;p13"/>
          <p:cNvGrpSpPr/>
          <p:nvPr/>
        </p:nvGrpSpPr>
        <p:grpSpPr>
          <a:xfrm>
            <a:off x="507688" y="683875"/>
            <a:ext cx="6544625" cy="1073625"/>
            <a:chOff x="492675" y="683875"/>
            <a:chExt cx="6544625" cy="1073625"/>
          </a:xfrm>
        </p:grpSpPr>
        <p:sp>
          <p:nvSpPr>
            <p:cNvPr id="56" name="Google Shape;56;p13"/>
            <p:cNvSpPr/>
            <p:nvPr/>
          </p:nvSpPr>
          <p:spPr>
            <a:xfrm>
              <a:off x="492675" y="683875"/>
              <a:ext cx="1470700" cy="1073625"/>
            </a:xfrm>
            <a:custGeom>
              <a:rect b="b" l="l" r="r" t="t"/>
              <a:pathLst>
                <a:path extrusionOk="0" h="42945" w="58828">
                  <a:moveTo>
                    <a:pt x="58828" y="0"/>
                  </a:moveTo>
                  <a:lnTo>
                    <a:pt x="0" y="0"/>
                  </a:lnTo>
                  <a:lnTo>
                    <a:pt x="0" y="42945"/>
                  </a:lnTo>
                  <a:lnTo>
                    <a:pt x="41180" y="42945"/>
                  </a:lnTo>
                </a:path>
              </a:pathLst>
            </a:custGeom>
            <a:noFill/>
            <a:ln cap="flat" cmpd="sng" w="28575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sp>
        <p:sp>
          <p:nvSpPr>
            <p:cNvPr id="57" name="Google Shape;57;p13"/>
            <p:cNvSpPr/>
            <p:nvPr/>
          </p:nvSpPr>
          <p:spPr>
            <a:xfrm flipH="1">
              <a:off x="5566600" y="683875"/>
              <a:ext cx="1470700" cy="1073625"/>
            </a:xfrm>
            <a:custGeom>
              <a:rect b="b" l="l" r="r" t="t"/>
              <a:pathLst>
                <a:path extrusionOk="0" h="42945" w="58828">
                  <a:moveTo>
                    <a:pt x="58828" y="0"/>
                  </a:moveTo>
                  <a:lnTo>
                    <a:pt x="0" y="0"/>
                  </a:lnTo>
                  <a:lnTo>
                    <a:pt x="0" y="42945"/>
                  </a:lnTo>
                  <a:lnTo>
                    <a:pt x="41180" y="42945"/>
                  </a:lnTo>
                </a:path>
              </a:pathLst>
            </a:custGeom>
            <a:noFill/>
            <a:ln cap="flat" cmpd="sng" w="28575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sp>
      </p:grpSp>
      <p:sp>
        <p:nvSpPr>
          <p:cNvPr id="58" name="Google Shape;58;p13"/>
          <p:cNvSpPr txBox="1"/>
          <p:nvPr/>
        </p:nvSpPr>
        <p:spPr>
          <a:xfrm>
            <a:off x="1079750" y="757407"/>
            <a:ext cx="5148600" cy="1569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0200">
                <a:solidFill>
                  <a:srgbClr val="FFCCA8"/>
                </a:solidFill>
                <a:latin typeface="Abril Fatface"/>
                <a:ea typeface="Abril Fatface"/>
                <a:cs typeface="Abril Fatface"/>
                <a:sym typeface="Abril Fatface"/>
              </a:rPr>
              <a:t>TEXAS</a:t>
            </a:r>
            <a:endParaRPr sz="10200">
              <a:solidFill>
                <a:srgbClr val="FFCCA8"/>
              </a:solidFill>
              <a:latin typeface="Abril Fatface"/>
              <a:ea typeface="Abril Fatface"/>
              <a:cs typeface="Abril Fatface"/>
              <a:sym typeface="Abril Fatface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1982125" y="500075"/>
            <a:ext cx="35991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300">
                <a:solidFill>
                  <a:schemeClr val="lt1"/>
                </a:solidFill>
                <a:latin typeface="Roboto Mono"/>
                <a:ea typeface="Roboto Mono"/>
                <a:cs typeface="Roboto Mono"/>
                <a:sym typeface="Roboto Mono"/>
              </a:rPr>
              <a:t>Travel bucket list</a:t>
            </a:r>
            <a:endParaRPr sz="2300">
              <a:solidFill>
                <a:schemeClr val="lt1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843000" y="2358150"/>
            <a:ext cx="28908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The Alamo</a:t>
            </a:r>
            <a:endParaRPr sz="21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843000" y="2987991"/>
            <a:ext cx="28908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San Antonio River Walk</a:t>
            </a:r>
            <a:endParaRPr sz="21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843000" y="3617831"/>
            <a:ext cx="28908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Texas State Capitol</a:t>
            </a:r>
            <a:endParaRPr sz="21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843000" y="4247672"/>
            <a:ext cx="28908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Dallas World Aquarium</a:t>
            </a:r>
            <a:endParaRPr sz="21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843000" y="4877513"/>
            <a:ext cx="28908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Padre Island National Seashore</a:t>
            </a:r>
            <a:endParaRPr sz="21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843000" y="5507353"/>
            <a:ext cx="28908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Space Center Houston</a:t>
            </a:r>
            <a:endParaRPr sz="21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843000" y="6137194"/>
            <a:ext cx="28908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Schlitterbahn Waterpark</a:t>
            </a:r>
            <a:endParaRPr sz="21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843000" y="6767034"/>
            <a:ext cx="28908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Big Bend National Park</a:t>
            </a:r>
            <a:endParaRPr sz="21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843000" y="7396875"/>
            <a:ext cx="28908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Moody Gardens and Aquarium</a:t>
            </a:r>
            <a:endParaRPr sz="21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843000" y="8026716"/>
            <a:ext cx="28908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Guadalupe Mountains Park</a:t>
            </a:r>
            <a:endParaRPr sz="21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843000" y="8656556"/>
            <a:ext cx="28908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Cadillac Ranch</a:t>
            </a:r>
            <a:endParaRPr sz="21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843000" y="9286397"/>
            <a:ext cx="28908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Natural Bridge Caverns</a:t>
            </a:r>
            <a:endParaRPr sz="21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grpSp>
        <p:nvGrpSpPr>
          <p:cNvPr id="72" name="Google Shape;72;p13"/>
          <p:cNvGrpSpPr/>
          <p:nvPr/>
        </p:nvGrpSpPr>
        <p:grpSpPr>
          <a:xfrm>
            <a:off x="503825" y="2427744"/>
            <a:ext cx="183900" cy="7741988"/>
            <a:chOff x="503825" y="2427744"/>
            <a:chExt cx="183900" cy="7741988"/>
          </a:xfrm>
        </p:grpSpPr>
        <p:sp>
          <p:nvSpPr>
            <p:cNvPr id="73" name="Google Shape;73;p13"/>
            <p:cNvSpPr/>
            <p:nvPr/>
          </p:nvSpPr>
          <p:spPr>
            <a:xfrm>
              <a:off x="503825" y="2427744"/>
              <a:ext cx="183900" cy="183900"/>
            </a:xfrm>
            <a:prstGeom prst="rect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3"/>
            <p:cNvSpPr/>
            <p:nvPr/>
          </p:nvSpPr>
          <p:spPr>
            <a:xfrm>
              <a:off x="503825" y="3057584"/>
              <a:ext cx="183900" cy="183900"/>
            </a:xfrm>
            <a:prstGeom prst="rect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3"/>
            <p:cNvSpPr/>
            <p:nvPr/>
          </p:nvSpPr>
          <p:spPr>
            <a:xfrm>
              <a:off x="503825" y="3687425"/>
              <a:ext cx="183900" cy="183900"/>
            </a:xfrm>
            <a:prstGeom prst="rect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3"/>
            <p:cNvSpPr/>
            <p:nvPr/>
          </p:nvSpPr>
          <p:spPr>
            <a:xfrm>
              <a:off x="503825" y="4317266"/>
              <a:ext cx="183900" cy="183900"/>
            </a:xfrm>
            <a:prstGeom prst="rect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13"/>
            <p:cNvSpPr/>
            <p:nvPr/>
          </p:nvSpPr>
          <p:spPr>
            <a:xfrm>
              <a:off x="503825" y="4947106"/>
              <a:ext cx="183900" cy="183900"/>
            </a:xfrm>
            <a:prstGeom prst="rect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13"/>
            <p:cNvSpPr/>
            <p:nvPr/>
          </p:nvSpPr>
          <p:spPr>
            <a:xfrm>
              <a:off x="503825" y="5576947"/>
              <a:ext cx="183900" cy="183900"/>
            </a:xfrm>
            <a:prstGeom prst="rect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13"/>
            <p:cNvSpPr/>
            <p:nvPr/>
          </p:nvSpPr>
          <p:spPr>
            <a:xfrm>
              <a:off x="503825" y="6206788"/>
              <a:ext cx="183900" cy="183900"/>
            </a:xfrm>
            <a:prstGeom prst="rect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13"/>
            <p:cNvSpPr/>
            <p:nvPr/>
          </p:nvSpPr>
          <p:spPr>
            <a:xfrm>
              <a:off x="503825" y="6836628"/>
              <a:ext cx="183900" cy="183900"/>
            </a:xfrm>
            <a:prstGeom prst="rect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13"/>
            <p:cNvSpPr/>
            <p:nvPr/>
          </p:nvSpPr>
          <p:spPr>
            <a:xfrm>
              <a:off x="503825" y="7466469"/>
              <a:ext cx="183900" cy="183900"/>
            </a:xfrm>
            <a:prstGeom prst="rect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13"/>
            <p:cNvSpPr/>
            <p:nvPr/>
          </p:nvSpPr>
          <p:spPr>
            <a:xfrm>
              <a:off x="503825" y="8096309"/>
              <a:ext cx="183900" cy="183900"/>
            </a:xfrm>
            <a:prstGeom prst="rect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13"/>
            <p:cNvSpPr/>
            <p:nvPr/>
          </p:nvSpPr>
          <p:spPr>
            <a:xfrm>
              <a:off x="503825" y="8726150"/>
              <a:ext cx="183900" cy="183900"/>
            </a:xfrm>
            <a:prstGeom prst="rect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13"/>
            <p:cNvSpPr/>
            <p:nvPr/>
          </p:nvSpPr>
          <p:spPr>
            <a:xfrm>
              <a:off x="503825" y="9355991"/>
              <a:ext cx="183900" cy="183900"/>
            </a:xfrm>
            <a:prstGeom prst="rect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13"/>
            <p:cNvSpPr/>
            <p:nvPr/>
          </p:nvSpPr>
          <p:spPr>
            <a:xfrm>
              <a:off x="503825" y="9985831"/>
              <a:ext cx="183900" cy="183900"/>
            </a:xfrm>
            <a:prstGeom prst="rect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6" name="Google Shape;86;p13"/>
          <p:cNvSpPr txBox="1"/>
          <p:nvPr/>
        </p:nvSpPr>
        <p:spPr>
          <a:xfrm>
            <a:off x="843000" y="9916238"/>
            <a:ext cx="28908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The USS Lexington</a:t>
            </a:r>
            <a:endParaRPr sz="21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87" name="Google Shape;87;p13"/>
          <p:cNvSpPr txBox="1"/>
          <p:nvPr/>
        </p:nvSpPr>
        <p:spPr>
          <a:xfrm>
            <a:off x="4386300" y="2358150"/>
            <a:ext cx="28908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Kemah Boardwalk</a:t>
            </a:r>
            <a:endParaRPr sz="21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88" name="Google Shape;88;p13"/>
          <p:cNvSpPr txBox="1"/>
          <p:nvPr/>
        </p:nvSpPr>
        <p:spPr>
          <a:xfrm>
            <a:off x="4386300" y="2987991"/>
            <a:ext cx="28908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Six Flags Over Texas</a:t>
            </a:r>
            <a:endParaRPr sz="21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89" name="Google Shape;89;p13"/>
          <p:cNvSpPr txBox="1"/>
          <p:nvPr/>
        </p:nvSpPr>
        <p:spPr>
          <a:xfrm>
            <a:off x="4386300" y="3617831"/>
            <a:ext cx="28908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Hamilton Pool</a:t>
            </a:r>
            <a:endParaRPr sz="21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4386300" y="4247672"/>
            <a:ext cx="28908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Dinosaur Valley State Park</a:t>
            </a:r>
            <a:endParaRPr sz="21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91" name="Google Shape;91;p13"/>
          <p:cNvSpPr txBox="1"/>
          <p:nvPr/>
        </p:nvSpPr>
        <p:spPr>
          <a:xfrm>
            <a:off x="4386300" y="4877513"/>
            <a:ext cx="28908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Gruene Historic District</a:t>
            </a:r>
            <a:endParaRPr sz="21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386300" y="5507353"/>
            <a:ext cx="28908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San Antonio's River Walk</a:t>
            </a:r>
            <a:endParaRPr sz="21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93" name="Google Shape;93;p13"/>
          <p:cNvSpPr txBox="1"/>
          <p:nvPr/>
        </p:nvSpPr>
        <p:spPr>
          <a:xfrm>
            <a:off x="4386300" y="6137194"/>
            <a:ext cx="28908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Padre Island</a:t>
            </a:r>
            <a:endParaRPr sz="21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4386300" y="6767034"/>
            <a:ext cx="28908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The Sixth Floor Museum</a:t>
            </a:r>
            <a:endParaRPr sz="21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95" name="Google Shape;95;p13"/>
          <p:cNvSpPr txBox="1"/>
          <p:nvPr/>
        </p:nvSpPr>
        <p:spPr>
          <a:xfrm>
            <a:off x="4386300" y="7396875"/>
            <a:ext cx="28908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The Fort Worth Stockyards</a:t>
            </a:r>
            <a:endParaRPr sz="21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96" name="Google Shape;96;p13"/>
          <p:cNvSpPr txBox="1"/>
          <p:nvPr/>
        </p:nvSpPr>
        <p:spPr>
          <a:xfrm>
            <a:off x="4386300" y="8026716"/>
            <a:ext cx="28908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Galveston's Beaches</a:t>
            </a:r>
            <a:endParaRPr sz="21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97" name="Google Shape;97;p13"/>
          <p:cNvSpPr txBox="1"/>
          <p:nvPr/>
        </p:nvSpPr>
        <p:spPr>
          <a:xfrm>
            <a:off x="4386300" y="8656556"/>
            <a:ext cx="28908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Houston's Museum District</a:t>
            </a:r>
            <a:endParaRPr sz="21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98" name="Google Shape;98;p13"/>
          <p:cNvSpPr txBox="1"/>
          <p:nvPr/>
        </p:nvSpPr>
        <p:spPr>
          <a:xfrm>
            <a:off x="4386300" y="9286397"/>
            <a:ext cx="28908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Gruene Historic District</a:t>
            </a:r>
            <a:endParaRPr sz="21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grpSp>
        <p:nvGrpSpPr>
          <p:cNvPr id="99" name="Google Shape;99;p13"/>
          <p:cNvGrpSpPr/>
          <p:nvPr/>
        </p:nvGrpSpPr>
        <p:grpSpPr>
          <a:xfrm>
            <a:off x="4047125" y="2427744"/>
            <a:ext cx="183900" cy="7741988"/>
            <a:chOff x="4047125" y="2427744"/>
            <a:chExt cx="183900" cy="7741988"/>
          </a:xfrm>
        </p:grpSpPr>
        <p:sp>
          <p:nvSpPr>
            <p:cNvPr id="100" name="Google Shape;100;p13"/>
            <p:cNvSpPr/>
            <p:nvPr/>
          </p:nvSpPr>
          <p:spPr>
            <a:xfrm>
              <a:off x="4047125" y="2427744"/>
              <a:ext cx="183900" cy="183900"/>
            </a:xfrm>
            <a:prstGeom prst="rect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" name="Google Shape;101;p13"/>
            <p:cNvSpPr/>
            <p:nvPr/>
          </p:nvSpPr>
          <p:spPr>
            <a:xfrm>
              <a:off x="4047125" y="3057584"/>
              <a:ext cx="183900" cy="183900"/>
            </a:xfrm>
            <a:prstGeom prst="rect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13"/>
            <p:cNvSpPr/>
            <p:nvPr/>
          </p:nvSpPr>
          <p:spPr>
            <a:xfrm>
              <a:off x="4047125" y="3687425"/>
              <a:ext cx="183900" cy="183900"/>
            </a:xfrm>
            <a:prstGeom prst="rect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" name="Google Shape;103;p13"/>
            <p:cNvSpPr/>
            <p:nvPr/>
          </p:nvSpPr>
          <p:spPr>
            <a:xfrm>
              <a:off x="4047125" y="4317266"/>
              <a:ext cx="183900" cy="183900"/>
            </a:xfrm>
            <a:prstGeom prst="rect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" name="Google Shape;104;p13"/>
            <p:cNvSpPr/>
            <p:nvPr/>
          </p:nvSpPr>
          <p:spPr>
            <a:xfrm>
              <a:off x="4047125" y="4947106"/>
              <a:ext cx="183900" cy="183900"/>
            </a:xfrm>
            <a:prstGeom prst="rect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" name="Google Shape;105;p13"/>
            <p:cNvSpPr/>
            <p:nvPr/>
          </p:nvSpPr>
          <p:spPr>
            <a:xfrm>
              <a:off x="4047125" y="5576947"/>
              <a:ext cx="183900" cy="183900"/>
            </a:xfrm>
            <a:prstGeom prst="rect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" name="Google Shape;106;p13"/>
            <p:cNvSpPr/>
            <p:nvPr/>
          </p:nvSpPr>
          <p:spPr>
            <a:xfrm>
              <a:off x="4047125" y="6206788"/>
              <a:ext cx="183900" cy="183900"/>
            </a:xfrm>
            <a:prstGeom prst="rect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" name="Google Shape;107;p13"/>
            <p:cNvSpPr/>
            <p:nvPr/>
          </p:nvSpPr>
          <p:spPr>
            <a:xfrm>
              <a:off x="4047125" y="6836628"/>
              <a:ext cx="183900" cy="183900"/>
            </a:xfrm>
            <a:prstGeom prst="rect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3"/>
            <p:cNvSpPr/>
            <p:nvPr/>
          </p:nvSpPr>
          <p:spPr>
            <a:xfrm>
              <a:off x="4047125" y="7466469"/>
              <a:ext cx="183900" cy="183900"/>
            </a:xfrm>
            <a:prstGeom prst="rect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3"/>
            <p:cNvSpPr/>
            <p:nvPr/>
          </p:nvSpPr>
          <p:spPr>
            <a:xfrm>
              <a:off x="4047125" y="8096309"/>
              <a:ext cx="183900" cy="183900"/>
            </a:xfrm>
            <a:prstGeom prst="rect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3"/>
            <p:cNvSpPr/>
            <p:nvPr/>
          </p:nvSpPr>
          <p:spPr>
            <a:xfrm>
              <a:off x="4047125" y="8726150"/>
              <a:ext cx="183900" cy="183900"/>
            </a:xfrm>
            <a:prstGeom prst="rect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13"/>
            <p:cNvSpPr/>
            <p:nvPr/>
          </p:nvSpPr>
          <p:spPr>
            <a:xfrm>
              <a:off x="4047125" y="9355991"/>
              <a:ext cx="183900" cy="183900"/>
            </a:xfrm>
            <a:prstGeom prst="rect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3"/>
            <p:cNvSpPr/>
            <p:nvPr/>
          </p:nvSpPr>
          <p:spPr>
            <a:xfrm>
              <a:off x="4047125" y="9985831"/>
              <a:ext cx="183900" cy="183900"/>
            </a:xfrm>
            <a:prstGeom prst="rect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3" name="Google Shape;113;p13"/>
          <p:cNvSpPr txBox="1"/>
          <p:nvPr/>
        </p:nvSpPr>
        <p:spPr>
          <a:xfrm>
            <a:off x="4386300" y="9916238"/>
            <a:ext cx="28908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Dallas Arboretum</a:t>
            </a:r>
            <a:endParaRPr sz="21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