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3657600" cx="8229600"/>
  <p:notesSz cx="6858000" cy="9144000"/>
  <p:embeddedFontLst>
    <p:embeddedFont>
      <p:font typeface="Raleway SemiBold"/>
      <p:regular r:id="rId8"/>
      <p:bold r:id="rId9"/>
      <p:italic r:id="rId10"/>
      <p:boldItalic r:id="rId11"/>
    </p:embeddedFont>
    <p:embeddedFont>
      <p:font typeface="Raleway Light"/>
      <p:regular r:id="rId12"/>
      <p:bold r:id="rId13"/>
      <p:italic r:id="rId14"/>
      <p:boldItalic r:id="rId15"/>
    </p:embeddedFont>
    <p:embeddedFont>
      <p:font typeface="Raleway Medium"/>
      <p:regular r:id="rId16"/>
      <p:bold r:id="rId17"/>
      <p:italic r:id="rId18"/>
      <p:boldItalic r:id="rId19"/>
    </p:embeddedFont>
    <p:embeddedFont>
      <p:font typeface="Raleway ExtraLight"/>
      <p:regular r:id="rId20"/>
      <p:bold r:id="rId21"/>
      <p:italic r:id="rId22"/>
      <p:boldItalic r:id="rId23"/>
    </p:embeddedFont>
    <p:embeddedFont>
      <p:font typeface="Birthstone Bounc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52">
          <p15:clr>
            <a:srgbClr val="747775"/>
          </p15:clr>
        </p15:guide>
        <p15:guide id="2" pos="259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52" orient="horz"/>
        <p:guide pos="259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ExtraLight-regular.fntdata"/><Relationship Id="rId11" Type="http://schemas.openxmlformats.org/officeDocument/2006/relationships/font" Target="fonts/RalewaySemiBold-boldItalic.fntdata"/><Relationship Id="rId22" Type="http://schemas.openxmlformats.org/officeDocument/2006/relationships/font" Target="fonts/RalewayExtraLight-italic.fntdata"/><Relationship Id="rId10" Type="http://schemas.openxmlformats.org/officeDocument/2006/relationships/font" Target="fonts/RalewaySemiBold-italic.fntdata"/><Relationship Id="rId21" Type="http://schemas.openxmlformats.org/officeDocument/2006/relationships/font" Target="fonts/RalewayExtraLight-bold.fntdata"/><Relationship Id="rId13" Type="http://schemas.openxmlformats.org/officeDocument/2006/relationships/font" Target="fonts/RalewayLight-bold.fntdata"/><Relationship Id="rId24" Type="http://schemas.openxmlformats.org/officeDocument/2006/relationships/font" Target="fonts/BirthstoneBounce-regular.fntdata"/><Relationship Id="rId12" Type="http://schemas.openxmlformats.org/officeDocument/2006/relationships/font" Target="fonts/RalewayLight-regular.fntdata"/><Relationship Id="rId23" Type="http://schemas.openxmlformats.org/officeDocument/2006/relationships/font" Target="fonts/RalewayExtra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SemiBold-bold.fntdata"/><Relationship Id="rId15" Type="http://schemas.openxmlformats.org/officeDocument/2006/relationships/font" Target="fonts/RalewayLight-boldItalic.fntdata"/><Relationship Id="rId14" Type="http://schemas.openxmlformats.org/officeDocument/2006/relationships/font" Target="fonts/RalewayLight-italic.fntdata"/><Relationship Id="rId17" Type="http://schemas.openxmlformats.org/officeDocument/2006/relationships/font" Target="fonts/RalewayMedium-bold.fntdata"/><Relationship Id="rId16" Type="http://schemas.openxmlformats.org/officeDocument/2006/relationships/font" Target="fonts/Raleway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Medium-italic.fntdata"/><Relationship Id="rId7" Type="http://schemas.openxmlformats.org/officeDocument/2006/relationships/slide" Target="slides/slide2.xml"/><Relationship Id="rId8" Type="http://schemas.openxmlformats.org/officeDocument/2006/relationships/font" Target="fonts/Raleway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-428335" y="685800"/>
            <a:ext cx="771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-428335" y="685800"/>
            <a:ext cx="771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92c7a9a21_0_28:notes"/>
          <p:cNvSpPr/>
          <p:nvPr>
            <p:ph idx="2" type="sldImg"/>
          </p:nvPr>
        </p:nvSpPr>
        <p:spPr>
          <a:xfrm>
            <a:off x="-428335" y="685800"/>
            <a:ext cx="771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92c7a9a2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80538" y="529476"/>
            <a:ext cx="7668600" cy="14595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80530" y="2015378"/>
            <a:ext cx="7668600" cy="5637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80530" y="786578"/>
            <a:ext cx="7668600" cy="13962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80530" y="2241582"/>
            <a:ext cx="7668600" cy="9249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23850" lvl="0" marL="4572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80530" y="1529493"/>
            <a:ext cx="7668600" cy="5985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80530" y="819538"/>
            <a:ext cx="7668600" cy="2429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80530" y="819538"/>
            <a:ext cx="3600000" cy="2429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349160" y="819538"/>
            <a:ext cx="3600000" cy="2429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80530" y="395093"/>
            <a:ext cx="2527200" cy="5373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80530" y="988160"/>
            <a:ext cx="2527200" cy="22608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41225" y="320107"/>
            <a:ext cx="5730900" cy="29091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114800" y="-89"/>
            <a:ext cx="4114800" cy="36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76525" lIns="76525" spcFirstLastPara="1" rIns="76525" wrap="square" tIns="7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38950" y="876924"/>
            <a:ext cx="3640800" cy="10542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38950" y="1993298"/>
            <a:ext cx="3640800" cy="878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445550" y="514898"/>
            <a:ext cx="3453300" cy="26277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80530" y="3008409"/>
            <a:ext cx="5398800" cy="4302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80530" y="819538"/>
            <a:ext cx="76686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525" lIns="76525" spcFirstLastPara="1" rIns="76525" wrap="square" tIns="76525">
            <a:normAutofit/>
          </a:bodyPr>
          <a:lstStyle>
            <a:lvl1pPr indent="-3238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525" lIns="76525" spcFirstLastPara="1" rIns="76525" wrap="square" tIns="76525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422653"/>
            <a:ext cx="1364600" cy="12349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4774200" y="0"/>
            <a:ext cx="3437850" cy="3657601"/>
            <a:chOff x="4774200" y="0"/>
            <a:chExt cx="3437850" cy="3657601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652650" y="1218525"/>
              <a:ext cx="559400" cy="43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46375" y="2619625"/>
              <a:ext cx="945225" cy="78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 rotWithShape="1">
            <a:blip r:embed="rId6">
              <a:alphaModFix/>
            </a:blip>
            <a:srcRect b="43619" l="7014" r="-43757" t="112"/>
            <a:stretch/>
          </p:blipFill>
          <p:spPr>
            <a:xfrm>
              <a:off x="4774200" y="0"/>
              <a:ext cx="3242050" cy="3657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90825" y="48450"/>
              <a:ext cx="1364600" cy="1364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13"/>
          <p:cNvSpPr txBox="1"/>
          <p:nvPr/>
        </p:nvSpPr>
        <p:spPr>
          <a:xfrm>
            <a:off x="1108637" y="31180"/>
            <a:ext cx="26583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8600">
                <a:solidFill>
                  <a:srgbClr val="677E3C"/>
                </a:solidFill>
                <a:latin typeface="Birthstone Bounce"/>
                <a:ea typeface="Birthstone Bounce"/>
                <a:cs typeface="Birthstone Bounce"/>
                <a:sym typeface="Birthstone Bounce"/>
              </a:rPr>
              <a:t>Tennis</a:t>
            </a:r>
            <a:endParaRPr sz="8600">
              <a:solidFill>
                <a:srgbClr val="677E3C"/>
              </a:solidFill>
              <a:latin typeface="Birthstone Bounce"/>
              <a:ea typeface="Birthstone Bounce"/>
              <a:cs typeface="Birthstone Bounce"/>
              <a:sym typeface="Birthstone Bounce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32450" y="1257061"/>
            <a:ext cx="4230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800">
                <a:solidFill>
                  <a:srgbClr val="2E2E2E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GIFT CERTIFICATE</a:t>
            </a:r>
            <a:endParaRPr sz="3800">
              <a:solidFill>
                <a:srgbClr val="2E2E2E"/>
              </a:solidFill>
              <a:latin typeface="Raleway ExtraLight"/>
              <a:ea typeface="Raleway ExtraLight"/>
              <a:cs typeface="Raleway ExtraLight"/>
              <a:sym typeface="Raleway ExtraLight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432450" y="1962600"/>
            <a:ext cx="4058550" cy="231000"/>
            <a:chOff x="432450" y="1962600"/>
            <a:chExt cx="4058550" cy="231000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432450" y="1962600"/>
              <a:ext cx="3333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2E2E2E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To:</a:t>
              </a:r>
              <a:endParaRPr sz="1500">
                <a:solidFill>
                  <a:srgbClr val="2E2E2E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cxnSp>
          <p:nvCxnSpPr>
            <p:cNvPr id="64" name="Google Shape;64;p13"/>
            <p:cNvCxnSpPr/>
            <p:nvPr/>
          </p:nvCxnSpPr>
          <p:spPr>
            <a:xfrm>
              <a:off x="765900" y="2140750"/>
              <a:ext cx="3725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5" name="Google Shape;65;p13"/>
          <p:cNvGrpSpPr/>
          <p:nvPr/>
        </p:nvGrpSpPr>
        <p:grpSpPr>
          <a:xfrm>
            <a:off x="432450" y="2392213"/>
            <a:ext cx="4058625" cy="231000"/>
            <a:chOff x="432450" y="2385950"/>
            <a:chExt cx="4058625" cy="231000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432450" y="2385950"/>
              <a:ext cx="5706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2E2E2E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From:</a:t>
              </a:r>
              <a:endParaRPr sz="1500">
                <a:solidFill>
                  <a:srgbClr val="2E2E2E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cxnSp>
          <p:nvCxnSpPr>
            <p:cNvPr id="67" name="Google Shape;67;p13"/>
            <p:cNvCxnSpPr/>
            <p:nvPr/>
          </p:nvCxnSpPr>
          <p:spPr>
            <a:xfrm>
              <a:off x="1002975" y="2564100"/>
              <a:ext cx="3488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8" name="Google Shape;68;p13"/>
          <p:cNvGrpSpPr/>
          <p:nvPr/>
        </p:nvGrpSpPr>
        <p:grpSpPr>
          <a:xfrm>
            <a:off x="432450" y="2821825"/>
            <a:ext cx="1839525" cy="231000"/>
            <a:chOff x="432450" y="2821825"/>
            <a:chExt cx="1839525" cy="231000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432450" y="2821825"/>
              <a:ext cx="6105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2E2E2E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Value:</a:t>
              </a:r>
              <a:endParaRPr sz="1500">
                <a:solidFill>
                  <a:srgbClr val="2E2E2E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cxnSp>
          <p:nvCxnSpPr>
            <p:cNvPr id="70" name="Google Shape;70;p13"/>
            <p:cNvCxnSpPr/>
            <p:nvPr/>
          </p:nvCxnSpPr>
          <p:spPr>
            <a:xfrm>
              <a:off x="1002975" y="2999983"/>
              <a:ext cx="1269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1" name="Google Shape;71;p13"/>
          <p:cNvGrpSpPr/>
          <p:nvPr/>
        </p:nvGrpSpPr>
        <p:grpSpPr>
          <a:xfrm>
            <a:off x="2359375" y="2821825"/>
            <a:ext cx="2137075" cy="231000"/>
            <a:chOff x="2359375" y="2821825"/>
            <a:chExt cx="2137075" cy="231000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2359375" y="2821825"/>
              <a:ext cx="7524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2E2E2E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Expires:</a:t>
              </a:r>
              <a:endParaRPr sz="1500">
                <a:solidFill>
                  <a:srgbClr val="2E2E2E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cxnSp>
          <p:nvCxnSpPr>
            <p:cNvPr id="73" name="Google Shape;73;p13"/>
            <p:cNvCxnSpPr/>
            <p:nvPr/>
          </p:nvCxnSpPr>
          <p:spPr>
            <a:xfrm>
              <a:off x="3111650" y="2999975"/>
              <a:ext cx="1384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220" y="804920"/>
            <a:ext cx="699025" cy="5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4">
            <a:alphaModFix/>
          </a:blip>
          <a:srcRect b="0" l="0" r="0" t="13703"/>
          <a:stretch/>
        </p:blipFill>
        <p:spPr>
          <a:xfrm>
            <a:off x="6346900" y="0"/>
            <a:ext cx="1449250" cy="12506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953875" y="804934"/>
            <a:ext cx="6321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8600">
                <a:solidFill>
                  <a:srgbClr val="677E3C"/>
                </a:solidFill>
                <a:latin typeface="Birthstone Bounce"/>
                <a:ea typeface="Birthstone Bounce"/>
                <a:cs typeface="Birthstone Bounce"/>
                <a:sym typeface="Birthstone Bounce"/>
              </a:rPr>
              <a:t>Gift Certificate</a:t>
            </a:r>
            <a:endParaRPr sz="8600">
              <a:solidFill>
                <a:srgbClr val="677E3C"/>
              </a:solidFill>
              <a:latin typeface="Birthstone Bounce"/>
              <a:ea typeface="Birthstone Bounce"/>
              <a:cs typeface="Birthstone Bounce"/>
              <a:sym typeface="Birthstone Bounce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3080425" y="526273"/>
            <a:ext cx="2068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2E2E2E"/>
                </a:solidFill>
                <a:latin typeface="Raleway Light"/>
                <a:ea typeface="Raleway Light"/>
                <a:cs typeface="Raleway Light"/>
                <a:sym typeface="Raleway Light"/>
              </a:rPr>
              <a:t>Green Court</a:t>
            </a:r>
            <a:endParaRPr sz="1700">
              <a:solidFill>
                <a:srgbClr val="2E2E2E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82" name="Google Shape;82;p14"/>
          <p:cNvGrpSpPr/>
          <p:nvPr/>
        </p:nvGrpSpPr>
        <p:grpSpPr>
          <a:xfrm>
            <a:off x="1986775" y="2635657"/>
            <a:ext cx="4256100" cy="612128"/>
            <a:chOff x="1986775" y="2635657"/>
            <a:chExt cx="4256100" cy="612128"/>
          </a:xfrm>
        </p:grpSpPr>
        <p:sp>
          <p:nvSpPr>
            <p:cNvPr id="83" name="Google Shape;83;p14"/>
            <p:cNvSpPr txBox="1"/>
            <p:nvPr/>
          </p:nvSpPr>
          <p:spPr>
            <a:xfrm>
              <a:off x="2700925" y="2635657"/>
              <a:ext cx="2827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E2E2E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Website: www.aceyourgame.ltd</a:t>
              </a:r>
              <a:endParaRPr sz="1000">
                <a:solidFill>
                  <a:srgbClr val="2E2E2E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84" name="Google Shape;84;p14"/>
            <p:cNvSpPr txBox="1"/>
            <p:nvPr/>
          </p:nvSpPr>
          <p:spPr>
            <a:xfrm>
              <a:off x="1986775" y="2855575"/>
              <a:ext cx="4256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E2E2E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Email: contact@aceyourgame.ltd  |  Instagram: @AceYourGame</a:t>
              </a:r>
              <a:endParaRPr sz="1000">
                <a:solidFill>
                  <a:srgbClr val="2E2E2E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cxnSp>
          <p:nvCxnSpPr>
            <p:cNvPr id="85" name="Google Shape;85;p14"/>
            <p:cNvCxnSpPr/>
            <p:nvPr/>
          </p:nvCxnSpPr>
          <p:spPr>
            <a:xfrm>
              <a:off x="2192725" y="3247785"/>
              <a:ext cx="3844200" cy="0"/>
            </a:xfrm>
            <a:prstGeom prst="straightConnector1">
              <a:avLst/>
            </a:prstGeom>
            <a:noFill/>
            <a:ln cap="flat" cmpd="sng" w="19050">
              <a:solidFill>
                <a:srgbClr val="677E3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 b="15009" l="17783" r="0" t="0"/>
          <a:stretch/>
        </p:blipFill>
        <p:spPr>
          <a:xfrm>
            <a:off x="0" y="2342175"/>
            <a:ext cx="1443575" cy="13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8250" y="2320720"/>
            <a:ext cx="1005625" cy="8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