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 Black"/>
      <p:bold r:id="rId7"/>
      <p:boldItalic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Roboto Light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956">
          <p15:clr>
            <a:srgbClr val="A4A3A4"/>
          </p15:clr>
        </p15:guide>
        <p15:guide id="2" pos="2268">
          <p15:clr>
            <a:srgbClr val="A4A3A4"/>
          </p15:clr>
        </p15:guide>
        <p15:guide id="3" pos="510">
          <p15:clr>
            <a:srgbClr val="9AA0A6"/>
          </p15:clr>
        </p15:guide>
        <p15:guide id="4" pos="4252">
          <p15:clr>
            <a:srgbClr val="9AA0A6"/>
          </p15:clr>
        </p15:guide>
        <p15:guide id="5" orient="horz" pos="3345">
          <p15:clr>
            <a:srgbClr val="9AA0A6"/>
          </p15:clr>
        </p15:guide>
        <p15:guide id="6" orient="horz" pos="3486">
          <p15:clr>
            <a:srgbClr val="9AA0A6"/>
          </p15:clr>
        </p15:guide>
        <p15:guide id="7" orient="horz" pos="4848">
          <p15:clr>
            <a:srgbClr val="9AA0A6"/>
          </p15:clr>
        </p15:guide>
        <p15:guide id="8" pos="2130">
          <p15:clr>
            <a:srgbClr val="9AA0A6"/>
          </p15:clr>
        </p15:guide>
        <p15:guide id="9" orient="horz" pos="5016">
          <p15:clr>
            <a:srgbClr val="9AA0A6"/>
          </p15:clr>
        </p15:guide>
        <p15:guide id="10" orient="horz" pos="6378">
          <p15:clr>
            <a:srgbClr val="9AA0A6"/>
          </p15:clr>
        </p15:guide>
        <p15:guide id="11" pos="2494">
          <p15:clr>
            <a:srgbClr val="9AA0A6"/>
          </p15:clr>
        </p15:guide>
        <p15:guide id="12" pos="263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956" orient="horz"/>
        <p:guide pos="2268"/>
        <p:guide pos="510"/>
        <p:guide pos="4252"/>
        <p:guide pos="3345" orient="horz"/>
        <p:guide pos="3486" orient="horz"/>
        <p:guide pos="4848" orient="horz"/>
        <p:guide pos="2130"/>
        <p:guide pos="5016" orient="horz"/>
        <p:guide pos="6378" orient="horz"/>
        <p:guide pos="2494"/>
        <p:guide pos="263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RobotoLight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RobotoLight-italic.fntdata"/><Relationship Id="rId14" Type="http://schemas.openxmlformats.org/officeDocument/2006/relationships/font" Target="fonts/RobotoLight-bold.fntdata"/><Relationship Id="rId16" Type="http://schemas.openxmlformats.org/officeDocument/2006/relationships/font" Target="fonts/Roboto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Black-bold.fntdata"/><Relationship Id="rId8" Type="http://schemas.openxmlformats.org/officeDocument/2006/relationships/font" Target="fonts/RobotoBlac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0" Type="http://schemas.openxmlformats.org/officeDocument/2006/relationships/image" Target="../media/image6.png"/><Relationship Id="rId9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5.png"/><Relationship Id="rId7" Type="http://schemas.openxmlformats.org/officeDocument/2006/relationships/image" Target="../media/image7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BEC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23236" l="16401" r="0" t="0"/>
          <a:stretch/>
        </p:blipFill>
        <p:spPr>
          <a:xfrm>
            <a:off x="0" y="9182100"/>
            <a:ext cx="1644300" cy="150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14842" r="0" t="0"/>
          <a:stretch/>
        </p:blipFill>
        <p:spPr>
          <a:xfrm>
            <a:off x="4275" y="4865675"/>
            <a:ext cx="2034074" cy="14518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790950" y="3105150"/>
            <a:ext cx="5959200" cy="2204700"/>
          </a:xfrm>
          <a:prstGeom prst="roundRect">
            <a:avLst>
              <a:gd fmla="val 8715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793950" y="7962900"/>
            <a:ext cx="3150000" cy="2162100"/>
          </a:xfrm>
          <a:prstGeom prst="roundRect">
            <a:avLst>
              <a:gd fmla="val 8715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178625" y="7962900"/>
            <a:ext cx="2571300" cy="2162100"/>
          </a:xfrm>
          <a:prstGeom prst="roundRect">
            <a:avLst>
              <a:gd fmla="val 8715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5">
            <a:alphaModFix/>
          </a:blip>
          <a:srcRect b="0" l="0" r="37308" t="27735"/>
          <a:stretch/>
        </p:blipFill>
        <p:spPr>
          <a:xfrm>
            <a:off x="6162675" y="0"/>
            <a:ext cx="1397325" cy="16107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>
            <a:off x="793950" y="5534025"/>
            <a:ext cx="2587500" cy="2162100"/>
          </a:xfrm>
          <a:prstGeom prst="roundRect">
            <a:avLst>
              <a:gd fmla="val 8715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3"/>
          <p:cNvPicPr preferRelativeResize="0"/>
          <p:nvPr/>
        </p:nvPicPr>
        <p:blipFill rotWithShape="1">
          <a:blip r:embed="rId6">
            <a:alphaModFix/>
          </a:blip>
          <a:srcRect b="0" l="35471" r="0" t="18890"/>
          <a:stretch/>
        </p:blipFill>
        <p:spPr>
          <a:xfrm>
            <a:off x="4275" y="0"/>
            <a:ext cx="1611449" cy="22288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1076325" y="476250"/>
            <a:ext cx="54864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400">
                <a:solidFill>
                  <a:srgbClr val="3B3B5B"/>
                </a:solidFill>
                <a:latin typeface="Roboto Black"/>
                <a:ea typeface="Roboto Black"/>
                <a:cs typeface="Roboto Black"/>
                <a:sym typeface="Roboto Black"/>
              </a:rPr>
              <a:t>WELCOME TO</a:t>
            </a:r>
            <a:endParaRPr sz="6400">
              <a:solidFill>
                <a:srgbClr val="3B3B5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047750" y="1076325"/>
            <a:ext cx="54864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0">
                <a:solidFill>
                  <a:srgbClr val="3B3B5B"/>
                </a:solidFill>
                <a:latin typeface="Roboto Black"/>
                <a:ea typeface="Roboto Black"/>
                <a:cs typeface="Roboto Black"/>
                <a:sym typeface="Roboto Black"/>
              </a:rPr>
              <a:t>GRADE 3</a:t>
            </a:r>
            <a:endParaRPr sz="10000">
              <a:solidFill>
                <a:srgbClr val="3B3B5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047750" y="2514600"/>
            <a:ext cx="5486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oboto Light"/>
                <a:ea typeface="Roboto Light"/>
                <a:cs typeface="Roboto Light"/>
                <a:sym typeface="Roboto Light"/>
              </a:rPr>
              <a:t>Welcome students! We are ready for a great year!</a:t>
            </a:r>
            <a:endParaRPr sz="18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47750" y="3314700"/>
            <a:ext cx="1815725" cy="17716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3067050" y="3514725"/>
            <a:ext cx="2276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B3B5B"/>
                </a:solidFill>
                <a:latin typeface="Roboto Black"/>
                <a:ea typeface="Roboto Black"/>
                <a:cs typeface="Roboto Black"/>
                <a:sym typeface="Roboto Black"/>
              </a:rPr>
              <a:t>Nice to Meet You!</a:t>
            </a:r>
            <a:endParaRPr sz="1800">
              <a:solidFill>
                <a:srgbClr val="3B3B5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067050" y="4000500"/>
            <a:ext cx="358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B3B5B"/>
                </a:solidFill>
                <a:latin typeface="Roboto Light"/>
                <a:ea typeface="Roboto Light"/>
                <a:cs typeface="Roboto Light"/>
                <a:sym typeface="Roboto Light"/>
              </a:rPr>
              <a:t>Hello students! I'm Ms. Olivia, and I'm very excited to be your teacher. School starts next week, and we have a lot to look forward to. I look forward to seeing you!</a:t>
            </a:r>
            <a:endParaRPr>
              <a:solidFill>
                <a:srgbClr val="3B3B5B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3600000" y="5534025"/>
            <a:ext cx="3150000" cy="2162100"/>
          </a:xfrm>
          <a:prstGeom prst="roundRect">
            <a:avLst>
              <a:gd fmla="val 8715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904875" y="5838825"/>
            <a:ext cx="2276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B3B5B"/>
                </a:solidFill>
                <a:latin typeface="Roboto Black"/>
                <a:ea typeface="Roboto Black"/>
                <a:cs typeface="Roboto Black"/>
                <a:sym typeface="Roboto Black"/>
              </a:rPr>
              <a:t>What to Bring</a:t>
            </a:r>
            <a:endParaRPr sz="1800">
              <a:solidFill>
                <a:srgbClr val="3B3B5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009425" y="6315075"/>
            <a:ext cx="2067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Check the school supplies list sent in last weeks email. Don't forget to bring a healthy lunch too!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033875" y="5838825"/>
            <a:ext cx="2276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B3B5B"/>
                </a:solidFill>
                <a:latin typeface="Roboto Black"/>
                <a:ea typeface="Roboto Black"/>
                <a:cs typeface="Roboto Black"/>
                <a:sym typeface="Roboto Black"/>
              </a:rPr>
              <a:t>My Background</a:t>
            </a:r>
            <a:endParaRPr sz="1800">
              <a:solidFill>
                <a:srgbClr val="3B3B5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3876675" y="6315075"/>
            <a:ext cx="25875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I've been teaching Grade 3 at this school for 5 years and I love it. I went to college at Borcelle College of Education and have been a teacher since 2010.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238250" y="8334200"/>
            <a:ext cx="2276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B3B5B"/>
                </a:solidFill>
                <a:latin typeface="Roboto Black"/>
                <a:ea typeface="Roboto Black"/>
                <a:cs typeface="Roboto Black"/>
                <a:sym typeface="Roboto Black"/>
              </a:rPr>
              <a:t>My Favorites</a:t>
            </a:r>
            <a:endParaRPr sz="1800">
              <a:solidFill>
                <a:srgbClr val="3B3B5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047750" y="8819975"/>
            <a:ext cx="1543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Roboto"/>
                <a:ea typeface="Roboto"/>
                <a:cs typeface="Roboto"/>
                <a:sym typeface="Roboto"/>
              </a:rPr>
              <a:t>Favorite Food: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Roboto"/>
                <a:ea typeface="Roboto"/>
                <a:cs typeface="Roboto"/>
                <a:sym typeface="Roboto"/>
              </a:rPr>
              <a:t>Favorite Sport: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Roboto"/>
                <a:ea typeface="Roboto"/>
                <a:cs typeface="Roboto"/>
                <a:sym typeface="Roboto"/>
              </a:rPr>
              <a:t>Favorite Subject: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"/>
                <a:ea typeface="Roboto"/>
                <a:cs typeface="Roboto"/>
                <a:sym typeface="Roboto"/>
              </a:rPr>
              <a:t>Favorite Hobby: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281525" y="8334200"/>
            <a:ext cx="2276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B3B5B"/>
                </a:solidFill>
                <a:latin typeface="Roboto Black"/>
                <a:ea typeface="Roboto Black"/>
                <a:cs typeface="Roboto Black"/>
                <a:sym typeface="Roboto Black"/>
              </a:rPr>
              <a:t>My Contact Info</a:t>
            </a:r>
            <a:endParaRPr sz="1800">
              <a:solidFill>
                <a:srgbClr val="3B3B5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225800" y="8819975"/>
            <a:ext cx="23847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hello@reallygreatsite.com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+123-456-7890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2647950" y="8819975"/>
            <a:ext cx="9519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Pasta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Volleyball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Art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Painting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79" name="Google Shape;7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858000" y="9032550"/>
            <a:ext cx="749625" cy="74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 rotWithShape="1">
          <a:blip r:embed="rId9">
            <a:alphaModFix/>
          </a:blip>
          <a:srcRect b="12831" l="0" r="24265" t="0"/>
          <a:stretch/>
        </p:blipFill>
        <p:spPr>
          <a:xfrm>
            <a:off x="6391275" y="9627800"/>
            <a:ext cx="1168725" cy="107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343650" y="4668975"/>
            <a:ext cx="990600" cy="93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