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Quattrocento"/>
      <p:regular r:id="rId6"/>
      <p:bold r:id="rId7"/>
    </p:embeddedFont>
    <p:embeddedFont>
      <p:font typeface="Montserrat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Montserrat-boldItalic.fntdata"/><Relationship Id="rId10" Type="http://schemas.openxmlformats.org/officeDocument/2006/relationships/font" Target="fonts/Montserrat-italic.fntdata"/><Relationship Id="rId9" Type="http://schemas.openxmlformats.org/officeDocument/2006/relationships/font" Target="fonts/Montserrat-bold.fntdata"/><Relationship Id="rId5" Type="http://schemas.openxmlformats.org/officeDocument/2006/relationships/slide" Target="slides/slide1.xml"/><Relationship Id="rId6" Type="http://schemas.openxmlformats.org/officeDocument/2006/relationships/font" Target="fonts/Quattrocento-regular.fntdata"/><Relationship Id="rId7" Type="http://schemas.openxmlformats.org/officeDocument/2006/relationships/font" Target="fonts/Quattrocento-bold.fntdata"/><Relationship Id="rId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50000" y="495125"/>
            <a:ext cx="40782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J E N N I F E R  </a:t>
            </a:r>
            <a:endParaRPr sz="3700">
              <a:solidFill>
                <a:schemeClr val="dk1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Quattrocento"/>
                <a:ea typeface="Quattrocento"/>
                <a:cs typeface="Quattrocento"/>
                <a:sym typeface="Quattrocento"/>
              </a:rPr>
              <a:t>B R O W N</a:t>
            </a:r>
            <a:endParaRPr sz="3700">
              <a:solidFill>
                <a:schemeClr val="dk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450000" y="1692054"/>
            <a:ext cx="4078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 i d d l e  S c h o o l  T e a c h e r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448425" y="2203400"/>
            <a:ext cx="6675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" name="Google Shape;57;p13"/>
          <p:cNvSpPr txBox="1"/>
          <p:nvPr/>
        </p:nvSpPr>
        <p:spPr>
          <a:xfrm>
            <a:off x="450000" y="2499350"/>
            <a:ext cx="3285900" cy="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Elizabeth Miller </a:t>
            </a:r>
            <a:endParaRPr b="1"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Division Manager 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Human Resources 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Washington Middle School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160350" y="2499350"/>
            <a:ext cx="1949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September 7, 2027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59" name="Google Shape;59;p13"/>
          <p:cNvGrpSpPr/>
          <p:nvPr/>
        </p:nvGrpSpPr>
        <p:grpSpPr>
          <a:xfrm>
            <a:off x="4601450" y="630000"/>
            <a:ext cx="2508600" cy="931200"/>
            <a:chOff x="4601450" y="630000"/>
            <a:chExt cx="2508600" cy="931200"/>
          </a:xfrm>
        </p:grpSpPr>
        <p:sp>
          <p:nvSpPr>
            <p:cNvPr id="60" name="Google Shape;60;p13"/>
            <p:cNvSpPr txBox="1"/>
            <p:nvPr/>
          </p:nvSpPr>
          <p:spPr>
            <a:xfrm>
              <a:off x="4601450" y="630000"/>
              <a:ext cx="2253300" cy="9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Washington, DC</a:t>
              </a:r>
              <a:endPara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(123) 456-7890</a:t>
              </a:r>
              <a:endPara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jenniferexample@gmail.com</a:t>
              </a:r>
              <a:endPara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linkedin.com/in/examplebrown</a:t>
              </a:r>
              <a:endParaRPr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61" name="Google Shape;61;p13" title="Location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988150" y="630000"/>
              <a:ext cx="110385" cy="13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 title="Vector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77951" y="1404701"/>
              <a:ext cx="125650" cy="125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 title="Message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977950" y="1157584"/>
              <a:ext cx="132100" cy="11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 title="Stroke 1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77950" y="893967"/>
              <a:ext cx="132100" cy="132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" name="Google Shape;65;p13"/>
          <p:cNvSpPr txBox="1"/>
          <p:nvPr/>
        </p:nvSpPr>
        <p:spPr>
          <a:xfrm>
            <a:off x="2137050" y="3593548"/>
            <a:ext cx="3285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LETTER OF RESIGNATION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50000" y="3935148"/>
            <a:ext cx="6660000" cy="46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Dear Mrs. Miller,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Please accept this letter as my formal resignation from my position as a Middle School Teacher at Washington Middle School, with my final working day being November 7, 2027, in line with my contractual notice period.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was not an easy decision to make, but after careful consideration, I have decided to move forward with a new opportunity that will allow me to continue growing both personally and professionally.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am truly grateful for the time I have spent at Washington Middle School. Over the past four years, I have had the privilege of teaching and learning alongside inspiring colleagues and wonderful students. The experience has been rewarding and has helped me grow as an educator. I particularly value the guidance, encouragement, and trust that I have received from the leadership team.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To ensure a smooth transition, I am committed to preparing lesson materials, organizing classroom resources, and assisting in the handover process so that my successor can step into the role as seamlessly as possible.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will always look back fondly on my time at Washington Middle School and wish the school, its staff, and its students continued success in the future.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Sincerely,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Без названия 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424" y="8816923"/>
            <a:ext cx="981936" cy="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450000" y="9804698"/>
            <a:ext cx="32859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Jennifer Brown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