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Comic Relief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24C172-5947-44A9-9C66-3563572CE0B6}">
  <a:tblStyle styleId="{D824C172-5947-44A9-9C66-3563572CE0B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ComicRelief-regular.fntdata"/><Relationship Id="rId8" Type="http://schemas.openxmlformats.org/officeDocument/2006/relationships/font" Target="fonts/ComicRelief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3775" y="2183100"/>
            <a:ext cx="6648900" cy="764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ic Relief"/>
              <a:ea typeface="Comic Relief"/>
              <a:cs typeface="Comic Relief"/>
              <a:sym typeface="Comic Relief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57200" y="392213"/>
            <a:ext cx="5691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rPr>
              <a:t>TEACHER PLANNER</a:t>
            </a:r>
            <a:endParaRPr sz="4100">
              <a:solidFill>
                <a:srgbClr val="463768"/>
              </a:solidFill>
              <a:latin typeface="Comic Relief"/>
              <a:ea typeface="Comic Relief"/>
              <a:cs typeface="Comic Relief"/>
              <a:sym typeface="Comic Relief"/>
            </a:endParaRPr>
          </a:p>
        </p:txBody>
      </p:sp>
      <p:pic>
        <p:nvPicPr>
          <p:cNvPr id="56" name="Google Shape;56;p13" title="Ресурс 1@2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9912" y="383239"/>
            <a:ext cx="1101506" cy="6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453775" y="1262500"/>
            <a:ext cx="6648900" cy="431700"/>
          </a:xfrm>
          <a:prstGeom prst="roundRect">
            <a:avLst>
              <a:gd fmla="val 29141" name="adj"/>
            </a:avLst>
          </a:prstGeom>
          <a:solidFill>
            <a:srgbClr val="E8EDF3"/>
          </a:solidFill>
          <a:ln cap="flat" cmpd="sng" w="9525">
            <a:solidFill>
              <a:srgbClr val="4637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rPr>
              <a:t>DATE:			CLASS:				SUBJECT:</a:t>
            </a:r>
            <a:endParaRPr b="1" sz="1200">
              <a:solidFill>
                <a:srgbClr val="463768"/>
              </a:solidFill>
              <a:latin typeface="Comic Relief"/>
              <a:ea typeface="Comic Relief"/>
              <a:cs typeface="Comic Relief"/>
              <a:sym typeface="Comic Relief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3875" y="1853700"/>
            <a:ext cx="6648900" cy="329400"/>
          </a:xfrm>
          <a:prstGeom prst="round2SameRect">
            <a:avLst>
              <a:gd fmla="val 36263" name="adj1"/>
              <a:gd fmla="val 0" name="adj2"/>
            </a:avLst>
          </a:prstGeom>
          <a:solidFill>
            <a:srgbClr val="FDECEE"/>
          </a:solidFill>
          <a:ln cap="flat" cmpd="sng" w="9525">
            <a:solidFill>
              <a:srgbClr val="4637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rPr>
              <a:t>PRIORITIES</a:t>
            </a:r>
            <a:endParaRPr b="1" sz="1200">
              <a:solidFill>
                <a:srgbClr val="463768"/>
              </a:solidFill>
              <a:latin typeface="Comic Relief"/>
              <a:ea typeface="Comic Relief"/>
              <a:cs typeface="Comic Relief"/>
              <a:sym typeface="Comic Relief"/>
            </a:endParaRPr>
          </a:p>
        </p:txBody>
      </p:sp>
      <p:graphicFrame>
        <p:nvGraphicFramePr>
          <p:cNvPr id="59" name="Google Shape;59;p13"/>
          <p:cNvGraphicFramePr/>
          <p:nvPr/>
        </p:nvGraphicFramePr>
        <p:xfrm>
          <a:off x="453775" y="218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{D824C172-5947-44A9-9C66-3563572CE0B6}</a:tableStyleId>
              </a:tblPr>
              <a:tblGrid>
                <a:gridCol w="6648900"/>
              </a:tblGrid>
              <a:tr h="25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0" marB="0" marR="137150" marL="1371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0" marB="0" marR="137150" marL="1371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4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0" marB="0" marR="137150" marL="1371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" name="Google Shape;60;p13"/>
          <p:cNvSpPr/>
          <p:nvPr/>
        </p:nvSpPr>
        <p:spPr>
          <a:xfrm>
            <a:off x="453875" y="3107300"/>
            <a:ext cx="3221100" cy="395100"/>
          </a:xfrm>
          <a:prstGeom prst="round2SameRect">
            <a:avLst>
              <a:gd fmla="val 18274" name="adj1"/>
              <a:gd fmla="val 0" name="adj2"/>
            </a:avLst>
          </a:prstGeom>
          <a:solidFill>
            <a:srgbClr val="FDEFD3"/>
          </a:solidFill>
          <a:ln cap="flat" cmpd="sng" w="9525">
            <a:solidFill>
              <a:srgbClr val="4637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rPr>
              <a:t>SCHEDULE</a:t>
            </a:r>
            <a:endParaRPr b="1" sz="1200">
              <a:solidFill>
                <a:srgbClr val="463768"/>
              </a:solidFill>
              <a:latin typeface="Comic Relief"/>
              <a:ea typeface="Comic Relief"/>
              <a:cs typeface="Comic Relief"/>
              <a:sym typeface="Comic Relief"/>
            </a:endParaRPr>
          </a:p>
        </p:txBody>
      </p:sp>
      <p:graphicFrame>
        <p:nvGraphicFramePr>
          <p:cNvPr id="61" name="Google Shape;61;p13"/>
          <p:cNvGraphicFramePr/>
          <p:nvPr/>
        </p:nvGraphicFramePr>
        <p:xfrm>
          <a:off x="453775" y="350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{D824C172-5947-44A9-9C66-3563572CE0B6}</a:tableStyleId>
              </a:tblPr>
              <a:tblGrid>
                <a:gridCol w="797175"/>
                <a:gridCol w="2424025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6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7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8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9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10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11 AM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12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1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2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3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4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5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6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7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8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9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omic Relief"/>
                          <a:ea typeface="Comic Relief"/>
                          <a:cs typeface="Comic Relief"/>
                          <a:sym typeface="Comic Relief"/>
                        </a:rPr>
                        <a:t>10 PM</a:t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" name="Google Shape;62;p13"/>
          <p:cNvSpPr/>
          <p:nvPr/>
        </p:nvSpPr>
        <p:spPr>
          <a:xfrm>
            <a:off x="3806375" y="5657800"/>
            <a:ext cx="3296100" cy="395100"/>
          </a:xfrm>
          <a:prstGeom prst="round2SameRect">
            <a:avLst>
              <a:gd fmla="val 18274" name="adj1"/>
              <a:gd fmla="val 0" name="adj2"/>
            </a:avLst>
          </a:prstGeom>
          <a:solidFill>
            <a:srgbClr val="E8EDF3"/>
          </a:solidFill>
          <a:ln cap="flat" cmpd="sng" w="9525">
            <a:solidFill>
              <a:srgbClr val="4637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rPr>
              <a:t>TASKS</a:t>
            </a:r>
            <a:endParaRPr b="1" sz="1200">
              <a:solidFill>
                <a:srgbClr val="463768"/>
              </a:solidFill>
              <a:latin typeface="Comic Relief"/>
              <a:ea typeface="Comic Relief"/>
              <a:cs typeface="Comic Relief"/>
              <a:sym typeface="Comic Relief"/>
            </a:endParaRPr>
          </a:p>
        </p:txBody>
      </p:sp>
      <p:graphicFrame>
        <p:nvGraphicFramePr>
          <p:cNvPr id="63" name="Google Shape;63;p13"/>
          <p:cNvGraphicFramePr/>
          <p:nvPr/>
        </p:nvGraphicFramePr>
        <p:xfrm>
          <a:off x="3806275" y="6052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{D824C172-5947-44A9-9C66-3563572CE0B6}</a:tableStyleId>
              </a:tblPr>
              <a:tblGrid>
                <a:gridCol w="3296225"/>
              </a:tblGrid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8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Comic Relief"/>
                        <a:ea typeface="Comic Relief"/>
                        <a:cs typeface="Comic Relief"/>
                        <a:sym typeface="Comic Relief"/>
                      </a:endParaRPr>
                    </a:p>
                  </a:txBody>
                  <a:tcPr marT="45700" marB="45700" marR="91425" marL="91425">
                    <a:lnL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46376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64" name="Google Shape;64;p13"/>
          <p:cNvGrpSpPr/>
          <p:nvPr/>
        </p:nvGrpSpPr>
        <p:grpSpPr>
          <a:xfrm>
            <a:off x="3806275" y="8219801"/>
            <a:ext cx="3296233" cy="2017999"/>
            <a:chOff x="3806275" y="8219801"/>
            <a:chExt cx="3296233" cy="2017999"/>
          </a:xfrm>
        </p:grpSpPr>
        <p:sp>
          <p:nvSpPr>
            <p:cNvPr id="65" name="Google Shape;65;p13"/>
            <p:cNvSpPr/>
            <p:nvPr/>
          </p:nvSpPr>
          <p:spPr>
            <a:xfrm>
              <a:off x="3806275" y="8219801"/>
              <a:ext cx="3296233" cy="394992"/>
            </a:xfrm>
            <a:prstGeom prst="round2SameRect">
              <a:avLst>
                <a:gd fmla="val 18274" name="adj1"/>
                <a:gd fmla="val 0" name="adj2"/>
              </a:avLst>
            </a:prstGeom>
            <a:solidFill>
              <a:srgbClr val="FDECEE"/>
            </a:solidFill>
            <a:ln cap="flat" cmpd="sng" w="9525">
              <a:solidFill>
                <a:srgbClr val="46376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463768"/>
                  </a:solidFill>
                  <a:latin typeface="Comic Relief"/>
                  <a:ea typeface="Comic Relief"/>
                  <a:cs typeface="Comic Relief"/>
                  <a:sym typeface="Comic Relief"/>
                </a:rPr>
                <a:t>HOMEWORK TO ASSIGN</a:t>
              </a:r>
              <a:endParaRPr b="1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3806375" y="8614800"/>
              <a:ext cx="3296100" cy="16230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3806375" y="3107300"/>
            <a:ext cx="1586100" cy="2376000"/>
            <a:chOff x="3806375" y="3107300"/>
            <a:chExt cx="1586100" cy="2376000"/>
          </a:xfrm>
        </p:grpSpPr>
        <p:sp>
          <p:nvSpPr>
            <p:cNvPr id="68" name="Google Shape;68;p13"/>
            <p:cNvSpPr/>
            <p:nvPr/>
          </p:nvSpPr>
          <p:spPr>
            <a:xfrm>
              <a:off x="3806375" y="3107300"/>
              <a:ext cx="1586100" cy="395100"/>
            </a:xfrm>
            <a:prstGeom prst="round2SameRect">
              <a:avLst>
                <a:gd fmla="val 18274" name="adj1"/>
                <a:gd fmla="val 0" name="adj2"/>
              </a:avLst>
            </a:prstGeom>
            <a:solidFill>
              <a:srgbClr val="EBECE5"/>
            </a:solidFill>
            <a:ln cap="flat" cmpd="sng" w="9525">
              <a:solidFill>
                <a:srgbClr val="46376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463768"/>
                  </a:solidFill>
                  <a:latin typeface="Comic Relief"/>
                  <a:ea typeface="Comic Relief"/>
                  <a:cs typeface="Comic Relief"/>
                  <a:sym typeface="Comic Relief"/>
                </a:rPr>
                <a:t>EXAMS</a:t>
              </a:r>
              <a:endParaRPr b="1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3806375" y="3502400"/>
              <a:ext cx="1586100" cy="19809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5516575" y="3107300"/>
            <a:ext cx="1586100" cy="2376000"/>
            <a:chOff x="5516575" y="3107300"/>
            <a:chExt cx="1586100" cy="2376000"/>
          </a:xfrm>
        </p:grpSpPr>
        <p:sp>
          <p:nvSpPr>
            <p:cNvPr id="71" name="Google Shape;71;p13"/>
            <p:cNvSpPr/>
            <p:nvPr/>
          </p:nvSpPr>
          <p:spPr>
            <a:xfrm>
              <a:off x="5516575" y="3107300"/>
              <a:ext cx="1586100" cy="395100"/>
            </a:xfrm>
            <a:prstGeom prst="round2SameRect">
              <a:avLst>
                <a:gd fmla="val 18274" name="adj1"/>
                <a:gd fmla="val 0" name="adj2"/>
              </a:avLst>
            </a:prstGeom>
            <a:solidFill>
              <a:srgbClr val="EFE6F0"/>
            </a:solidFill>
            <a:ln cap="flat" cmpd="sng" w="9525">
              <a:solidFill>
                <a:srgbClr val="46376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463768"/>
                  </a:solidFill>
                  <a:latin typeface="Comic Relief"/>
                  <a:ea typeface="Comic Relief"/>
                  <a:cs typeface="Comic Relief"/>
                  <a:sym typeface="Comic Relief"/>
                </a:rPr>
                <a:t>READING LIST</a:t>
              </a:r>
              <a:endParaRPr b="1" sz="1200">
                <a:solidFill>
                  <a:srgbClr val="463768"/>
                </a:solidFill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5516575" y="3502400"/>
              <a:ext cx="1586100" cy="1980900"/>
            </a:xfrm>
            <a:prstGeom prst="rect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Comic Relief"/>
                <a:ea typeface="Comic Relief"/>
                <a:cs typeface="Comic Relief"/>
                <a:sym typeface="Comic Relief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6799175" y="6121275"/>
            <a:ext cx="165000" cy="1882350"/>
            <a:chOff x="6855725" y="6121275"/>
            <a:chExt cx="165000" cy="1882350"/>
          </a:xfrm>
        </p:grpSpPr>
        <p:sp>
          <p:nvSpPr>
            <p:cNvPr id="74" name="Google Shape;74;p13"/>
            <p:cNvSpPr/>
            <p:nvPr/>
          </p:nvSpPr>
          <p:spPr>
            <a:xfrm>
              <a:off x="6855725" y="6121275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6855725" y="6407500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6855725" y="6693725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6855725" y="6979950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6855725" y="7266175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6855725" y="7552400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6855725" y="7838625"/>
              <a:ext cx="165000" cy="165000"/>
            </a:xfrm>
            <a:prstGeom prst="rect">
              <a:avLst/>
            </a:prstGeom>
            <a:solidFill>
              <a:srgbClr val="E7EC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13"/>
          <p:cNvSpPr/>
          <p:nvPr/>
        </p:nvSpPr>
        <p:spPr>
          <a:xfrm>
            <a:off x="6845350" y="6141275"/>
            <a:ext cx="134656" cy="94972"/>
          </a:xfrm>
          <a:custGeom>
            <a:rect b="b" l="l" r="r" t="t"/>
            <a:pathLst>
              <a:path extrusionOk="0" h="5021" w="7119">
                <a:moveTo>
                  <a:pt x="0" y="2206"/>
                </a:moveTo>
                <a:lnTo>
                  <a:pt x="2386" y="5021"/>
                </a:lnTo>
                <a:lnTo>
                  <a:pt x="7119" y="0"/>
                </a:lnTo>
              </a:path>
            </a:pathLst>
          </a:custGeom>
          <a:noFill/>
          <a:ln cap="flat" cmpd="sng" w="19050">
            <a:solidFill>
              <a:srgbClr val="463768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