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Bebas Neu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2" Type="http://schemas.openxmlformats.org/officeDocument/2006/relationships/font" Target="fonts/BebasNeue-regular.fntdata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23dbe2a58_0_108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23dbe2a58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1623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108152"/>
            <a:ext cx="3203854" cy="1619696"/>
            <a:chOff x="0" y="111982"/>
            <a:chExt cx="3203854" cy="1619696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0" y="111982"/>
              <a:ext cx="3203854" cy="156146"/>
              <a:chOff x="0" y="111982"/>
              <a:chExt cx="3203854" cy="156146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78146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5629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23443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312585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39073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46887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547024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62517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70331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78146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859610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937756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101590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1094049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172195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125034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1328488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1406634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1484780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1562927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1641073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171922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1797366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1875512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195365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2031805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2109951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218809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2266244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234439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242253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250068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257882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2656976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273512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281326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2891415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296956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304770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3125854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0" y="1575532"/>
              <a:ext cx="3203854" cy="156146"/>
              <a:chOff x="0" y="111982"/>
              <a:chExt cx="3203854" cy="156146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78146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15629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23443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312585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39073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46887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547024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62517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70331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78146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859610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937756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101590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1094049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1172195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125034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1328488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1406634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1484780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1562927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641073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71922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1797366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1875512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195365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2031805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2109951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218809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2266244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2344390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242253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2500683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2578829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2656976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2735122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2813268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2891415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2969561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3047707" y="111982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3125854" y="190129"/>
                <a:ext cx="78000" cy="78000"/>
              </a:xfrm>
              <a:prstGeom prst="rect">
                <a:avLst/>
              </a:prstGeom>
              <a:solidFill>
                <a:srgbClr val="E698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140" name="Google Shape;14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000" y="495834"/>
            <a:ext cx="1008000" cy="3981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Google Shape;141;p13"/>
          <p:cNvGrpSpPr/>
          <p:nvPr/>
        </p:nvGrpSpPr>
        <p:grpSpPr>
          <a:xfrm>
            <a:off x="819000" y="875725"/>
            <a:ext cx="1566000" cy="471588"/>
            <a:chOff x="819000" y="875725"/>
            <a:chExt cx="1566000" cy="471588"/>
          </a:xfrm>
        </p:grpSpPr>
        <p:grpSp>
          <p:nvGrpSpPr>
            <p:cNvPr id="142" name="Google Shape;142;p13"/>
            <p:cNvGrpSpPr/>
            <p:nvPr/>
          </p:nvGrpSpPr>
          <p:grpSpPr>
            <a:xfrm>
              <a:off x="819000" y="931813"/>
              <a:ext cx="1566000" cy="415500"/>
              <a:chOff x="820250" y="931813"/>
              <a:chExt cx="1566000" cy="415500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820250" y="943100"/>
                <a:ext cx="1566000" cy="3960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929838" y="931813"/>
                <a:ext cx="1384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700">
                    <a:solidFill>
                      <a:srgbClr val="E6981F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Taxi</a:t>
                </a:r>
                <a:r>
                  <a:rPr lang="ru" sz="2700">
                    <a:latin typeface="Bebas Neue"/>
                    <a:ea typeface="Bebas Neue"/>
                    <a:cs typeface="Bebas Neue"/>
                    <a:sym typeface="Bebas Neue"/>
                  </a:rPr>
                  <a:t> </a:t>
                </a:r>
                <a:r>
                  <a:rPr lang="ru" sz="27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rPr>
                  <a:t>service</a:t>
                </a:r>
                <a:endParaRPr sz="27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endParaRPr>
              </a:p>
            </p:txBody>
          </p:sp>
        </p:grpSp>
        <p:sp>
          <p:nvSpPr>
            <p:cNvPr id="145" name="Google Shape;145;p13"/>
            <p:cNvSpPr/>
            <p:nvPr/>
          </p:nvSpPr>
          <p:spPr>
            <a:xfrm>
              <a:off x="1569354" y="875725"/>
              <a:ext cx="73800" cy="699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/>
          <p:nvPr/>
        </p:nvSpPr>
        <p:spPr>
          <a:xfrm>
            <a:off x="1602000" y="0"/>
            <a:ext cx="16020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4"/>
          <p:cNvSpPr/>
          <p:nvPr/>
        </p:nvSpPr>
        <p:spPr>
          <a:xfrm>
            <a:off x="0" y="0"/>
            <a:ext cx="1602000" cy="1836000"/>
          </a:xfrm>
          <a:prstGeom prst="rect">
            <a:avLst/>
          </a:prstGeom>
          <a:solidFill>
            <a:srgbClr val="1623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14"/>
          <p:cNvGrpSpPr/>
          <p:nvPr/>
        </p:nvGrpSpPr>
        <p:grpSpPr>
          <a:xfrm>
            <a:off x="180003" y="580602"/>
            <a:ext cx="1241995" cy="674797"/>
            <a:chOff x="76050" y="495834"/>
            <a:chExt cx="1566000" cy="851479"/>
          </a:xfrm>
        </p:grpSpPr>
        <p:pic>
          <p:nvPicPr>
            <p:cNvPr id="153" name="Google Shape;153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5050" y="495834"/>
              <a:ext cx="1008000" cy="39816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4" name="Google Shape;154;p14"/>
            <p:cNvGrpSpPr/>
            <p:nvPr/>
          </p:nvGrpSpPr>
          <p:grpSpPr>
            <a:xfrm>
              <a:off x="76050" y="875725"/>
              <a:ext cx="1566000" cy="471588"/>
              <a:chOff x="819000" y="875725"/>
              <a:chExt cx="1566000" cy="471588"/>
            </a:xfrm>
          </p:grpSpPr>
          <p:grpSp>
            <p:nvGrpSpPr>
              <p:cNvPr id="155" name="Google Shape;155;p14"/>
              <p:cNvGrpSpPr/>
              <p:nvPr/>
            </p:nvGrpSpPr>
            <p:grpSpPr>
              <a:xfrm>
                <a:off x="819000" y="931813"/>
                <a:ext cx="1566000" cy="415500"/>
                <a:chOff x="820250" y="931813"/>
                <a:chExt cx="1566000" cy="415500"/>
              </a:xfrm>
            </p:grpSpPr>
            <p:sp>
              <p:nvSpPr>
                <p:cNvPr id="156" name="Google Shape;156;p14"/>
                <p:cNvSpPr/>
                <p:nvPr/>
              </p:nvSpPr>
              <p:spPr>
                <a:xfrm>
                  <a:off x="820250" y="943100"/>
                  <a:ext cx="1566000" cy="396000"/>
                </a:xfrm>
                <a:prstGeom prst="rect">
                  <a:avLst/>
                </a:prstGeom>
                <a:noFill/>
                <a:ln cap="flat" cmpd="sng" w="9525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" name="Google Shape;157;p14"/>
                <p:cNvSpPr txBox="1"/>
                <p:nvPr/>
              </p:nvSpPr>
              <p:spPr>
                <a:xfrm>
                  <a:off x="929838" y="931813"/>
                  <a:ext cx="1384800" cy="415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rgbClr val="E6981F"/>
                      </a:solidFill>
                      <a:latin typeface="Bebas Neue"/>
                      <a:ea typeface="Bebas Neue"/>
                      <a:cs typeface="Bebas Neue"/>
                      <a:sym typeface="Bebas Neue"/>
                    </a:rPr>
                    <a:t>Taxi</a:t>
                  </a:r>
                  <a:r>
                    <a:rPr lang="ru" sz="2100">
                      <a:latin typeface="Bebas Neue"/>
                      <a:ea typeface="Bebas Neue"/>
                      <a:cs typeface="Bebas Neue"/>
                      <a:sym typeface="Bebas Neue"/>
                    </a:rPr>
                    <a:t> </a:t>
                  </a:r>
                  <a:r>
                    <a:rPr lang="ru" sz="2100">
                      <a:solidFill>
                        <a:schemeClr val="lt1"/>
                      </a:solidFill>
                      <a:latin typeface="Bebas Neue"/>
                      <a:ea typeface="Bebas Neue"/>
                      <a:cs typeface="Bebas Neue"/>
                      <a:sym typeface="Bebas Neue"/>
                    </a:rPr>
                    <a:t>service</a:t>
                  </a:r>
                  <a:endParaRPr sz="2100">
                    <a:solidFill>
                      <a:schemeClr val="lt1"/>
                    </a:solidFill>
                    <a:latin typeface="Bebas Neue"/>
                    <a:ea typeface="Bebas Neue"/>
                    <a:cs typeface="Bebas Neue"/>
                    <a:sym typeface="Bebas Neue"/>
                  </a:endParaRPr>
                </a:p>
              </p:txBody>
            </p:sp>
          </p:grpSp>
          <p:sp>
            <p:nvSpPr>
              <p:cNvPr id="158" name="Google Shape;158;p14"/>
              <p:cNvSpPr/>
              <p:nvPr/>
            </p:nvSpPr>
            <p:spPr>
              <a:xfrm>
                <a:off x="1569354" y="875725"/>
                <a:ext cx="73800" cy="69900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9" name="Google Shape;159;p14"/>
          <p:cNvSpPr txBox="1"/>
          <p:nvPr/>
        </p:nvSpPr>
        <p:spPr>
          <a:xfrm>
            <a:off x="1733575" y="186425"/>
            <a:ext cx="140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E6981F"/>
                </a:solidFill>
                <a:latin typeface="Bebas Neue"/>
                <a:ea typeface="Bebas Neue"/>
                <a:cs typeface="Bebas Neue"/>
                <a:sym typeface="Bebas Neue"/>
              </a:rPr>
              <a:t>Taxi</a:t>
            </a:r>
            <a:r>
              <a:rPr lang="ru" sz="2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rPr>
              <a:t> </a:t>
            </a:r>
            <a:r>
              <a:rPr lang="ru" sz="2600">
                <a:solidFill>
                  <a:srgbClr val="162329"/>
                </a:solidFill>
                <a:latin typeface="Bebas Neue"/>
                <a:ea typeface="Bebas Neue"/>
                <a:cs typeface="Bebas Neue"/>
                <a:sym typeface="Bebas Neue"/>
              </a:rPr>
              <a:t>service</a:t>
            </a:r>
            <a:endParaRPr sz="2600">
              <a:solidFill>
                <a:srgbClr val="162329"/>
              </a:solidFill>
            </a:endParaRPr>
          </a:p>
        </p:txBody>
      </p:sp>
      <p:pic>
        <p:nvPicPr>
          <p:cNvPr id="160" name="Google Shape;1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3563" y="640387"/>
            <a:ext cx="93600" cy="13809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 txBox="1"/>
          <p:nvPr/>
        </p:nvSpPr>
        <p:spPr>
          <a:xfrm>
            <a:off x="1955054" y="632486"/>
            <a:ext cx="1179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New York, JS.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2" name="Google Shape;162;p14"/>
          <p:cNvCxnSpPr/>
          <p:nvPr/>
        </p:nvCxnSpPr>
        <p:spPr>
          <a:xfrm>
            <a:off x="1733575" y="831400"/>
            <a:ext cx="1336200" cy="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63" name="Google Shape;163;p14"/>
          <p:cNvGrpSpPr/>
          <p:nvPr/>
        </p:nvGrpSpPr>
        <p:grpSpPr>
          <a:xfrm>
            <a:off x="1733563" y="1438532"/>
            <a:ext cx="1401391" cy="153900"/>
            <a:chOff x="1733563" y="1429007"/>
            <a:chExt cx="1401391" cy="153900"/>
          </a:xfrm>
        </p:grpSpPr>
        <p:sp>
          <p:nvSpPr>
            <p:cNvPr id="164" name="Google Shape;164;p14"/>
            <p:cNvSpPr txBox="1"/>
            <p:nvPr/>
          </p:nvSpPr>
          <p:spPr>
            <a:xfrm>
              <a:off x="1955054" y="1429007"/>
              <a:ext cx="1179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Poppins"/>
                  <a:ea typeface="Poppins"/>
                  <a:cs typeface="Poppins"/>
                  <a:sym typeface="Poppins"/>
                </a:rPr>
                <a:t>domain.ltd</a:t>
              </a:r>
              <a:endParaRPr sz="1000"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165" name="Google Shape;165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733563" y="1442700"/>
              <a:ext cx="122400" cy="12648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6" name="Google Shape;1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3563" y="1197841"/>
            <a:ext cx="122400" cy="9792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4"/>
          <p:cNvSpPr txBox="1"/>
          <p:nvPr/>
        </p:nvSpPr>
        <p:spPr>
          <a:xfrm>
            <a:off x="1955054" y="1169861"/>
            <a:ext cx="1179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mail@domain.ltd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8" name="Google Shape;168;p14"/>
          <p:cNvCxnSpPr/>
          <p:nvPr/>
        </p:nvCxnSpPr>
        <p:spPr>
          <a:xfrm>
            <a:off x="1733575" y="1368754"/>
            <a:ext cx="1336200" cy="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9" name="Google Shape;169;p14"/>
          <p:cNvSpPr txBox="1"/>
          <p:nvPr/>
        </p:nvSpPr>
        <p:spPr>
          <a:xfrm>
            <a:off x="1955054" y="901179"/>
            <a:ext cx="1179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(123) 456-7890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70" name="Google Shape;170;p14"/>
          <p:cNvCxnSpPr/>
          <p:nvPr/>
        </p:nvCxnSpPr>
        <p:spPr>
          <a:xfrm>
            <a:off x="1733575" y="1100082"/>
            <a:ext cx="1336200" cy="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71" name="Google Shape;1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33563" y="913084"/>
            <a:ext cx="115200" cy="1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