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Bebas Neu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>
          <p15:clr>
            <a:srgbClr val="9AA0A6"/>
          </p15:clr>
        </p15:guide>
        <p15:guide id="2" orient="horz" pos="961">
          <p15:clr>
            <a:srgbClr val="9AA0A6"/>
          </p15:clr>
        </p15:guide>
        <p15:guide id="3" orient="horz" pos="1153">
          <p15:clr>
            <a:srgbClr val="9AA0A6"/>
          </p15:clr>
        </p15:guide>
        <p15:guide id="4" pos="1098">
          <p15:clr>
            <a:srgbClr val="9AA0A6"/>
          </p15:clr>
        </p15:guide>
        <p15:guide id="5" pos="18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/>
        <p:guide pos="961" orient="horz"/>
        <p:guide pos="1153" orient="horz"/>
        <p:guide pos="1098"/>
        <p:guide pos="18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2" Type="http://schemas.openxmlformats.org/officeDocument/2006/relationships/font" Target="fonts/BebasNeue-regular.fntdata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dfb675510_0_51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dfb67551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13882"/>
          <a:stretch/>
        </p:blipFill>
        <p:spPr>
          <a:xfrm>
            <a:off x="50" y="25"/>
            <a:ext cx="3199274" cy="18359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50" y="0"/>
            <a:ext cx="3203925" cy="1835950"/>
          </a:xfrm>
          <a:custGeom>
            <a:rect b="b" l="l" r="r" t="t"/>
            <a:pathLst>
              <a:path extrusionOk="0" h="73438" w="128157">
                <a:moveTo>
                  <a:pt x="22026" y="0"/>
                </a:moveTo>
                <a:lnTo>
                  <a:pt x="30799" y="10859"/>
                </a:lnTo>
                <a:lnTo>
                  <a:pt x="96976" y="10859"/>
                </a:lnTo>
                <a:lnTo>
                  <a:pt x="105727" y="71"/>
                </a:lnTo>
                <a:lnTo>
                  <a:pt x="128157" y="0"/>
                </a:lnTo>
                <a:lnTo>
                  <a:pt x="128157" y="73438"/>
                </a:lnTo>
                <a:lnTo>
                  <a:pt x="97986" y="30932"/>
                </a:lnTo>
                <a:lnTo>
                  <a:pt x="0" y="30956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6" name="Google Shape;56;p13"/>
          <p:cNvSpPr txBox="1"/>
          <p:nvPr/>
        </p:nvSpPr>
        <p:spPr>
          <a:xfrm>
            <a:off x="1017750" y="243025"/>
            <a:ext cx="1168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latin typeface="Bebas Neue"/>
                <a:ea typeface="Bebas Neue"/>
                <a:cs typeface="Bebas Neue"/>
                <a:sym typeface="Bebas Neue"/>
              </a:rPr>
              <a:t>taxi cab</a:t>
            </a:r>
            <a:endParaRPr sz="2600"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76200" y="478225"/>
            <a:ext cx="3051600" cy="114600"/>
            <a:chOff x="76200" y="484425"/>
            <a:chExt cx="3051600" cy="1146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76200" y="484425"/>
              <a:ext cx="974100" cy="114600"/>
              <a:chOff x="64575" y="484425"/>
              <a:chExt cx="974100" cy="1146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8667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8094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7521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6948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6375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5802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9813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9240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4083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3510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2937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2364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1791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1218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5229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4656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645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2153700" y="484425"/>
              <a:ext cx="974100" cy="114600"/>
              <a:chOff x="64575" y="484425"/>
              <a:chExt cx="974100" cy="1146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8667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8094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7521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6948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6375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5802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9813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9240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4083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3510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2937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2364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1791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1218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5229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465675" y="4844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64575" y="541725"/>
                <a:ext cx="57300" cy="57300"/>
              </a:xfrm>
              <a:prstGeom prst="rect">
                <a:avLst/>
              </a:prstGeom>
              <a:solidFill>
                <a:srgbClr val="E7990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4" name="Google Shape;94;p13"/>
          <p:cNvSpPr/>
          <p:nvPr/>
        </p:nvSpPr>
        <p:spPr>
          <a:xfrm>
            <a:off x="0" y="1526375"/>
            <a:ext cx="571500" cy="167875"/>
          </a:xfrm>
          <a:custGeom>
            <a:rect b="b" l="l" r="r" t="t"/>
            <a:pathLst>
              <a:path extrusionOk="0" h="6715" w="22860">
                <a:moveTo>
                  <a:pt x="0" y="0"/>
                </a:moveTo>
                <a:lnTo>
                  <a:pt x="22860" y="0"/>
                </a:lnTo>
                <a:lnTo>
                  <a:pt x="19526" y="6715"/>
                </a:lnTo>
                <a:lnTo>
                  <a:pt x="0" y="671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5" name="Google Shape;95;p13"/>
          <p:cNvSpPr/>
          <p:nvPr/>
        </p:nvSpPr>
        <p:spPr>
          <a:xfrm>
            <a:off x="538175" y="1526375"/>
            <a:ext cx="213100" cy="167875"/>
          </a:xfrm>
          <a:custGeom>
            <a:rect b="b" l="l" r="r" t="t"/>
            <a:pathLst>
              <a:path extrusionOk="0" h="6715" w="8524">
                <a:moveTo>
                  <a:pt x="3357" y="0"/>
                </a:moveTo>
                <a:lnTo>
                  <a:pt x="8524" y="0"/>
                </a:lnTo>
                <a:lnTo>
                  <a:pt x="5190" y="6715"/>
                </a:lnTo>
                <a:lnTo>
                  <a:pt x="0" y="666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6" name="Google Shape;96;p13"/>
          <p:cNvSpPr/>
          <p:nvPr/>
        </p:nvSpPr>
        <p:spPr>
          <a:xfrm>
            <a:off x="731050" y="1525775"/>
            <a:ext cx="150025" cy="168475"/>
          </a:xfrm>
          <a:custGeom>
            <a:rect b="b" l="l" r="r" t="t"/>
            <a:pathLst>
              <a:path extrusionOk="0" h="6739" w="6001">
                <a:moveTo>
                  <a:pt x="3405" y="0"/>
                </a:moveTo>
                <a:lnTo>
                  <a:pt x="6001" y="0"/>
                </a:lnTo>
                <a:lnTo>
                  <a:pt x="2713" y="6739"/>
                </a:lnTo>
                <a:lnTo>
                  <a:pt x="0" y="669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7" name="Google Shape;97;p13"/>
          <p:cNvSpPr/>
          <p:nvPr/>
        </p:nvSpPr>
        <p:spPr>
          <a:xfrm>
            <a:off x="869150" y="1526375"/>
            <a:ext cx="242650" cy="167875"/>
          </a:xfrm>
          <a:custGeom>
            <a:rect b="b" l="l" r="r" t="t"/>
            <a:pathLst>
              <a:path extrusionOk="0" h="6715" w="9706">
                <a:moveTo>
                  <a:pt x="3144" y="0"/>
                </a:moveTo>
                <a:lnTo>
                  <a:pt x="9706" y="0"/>
                </a:lnTo>
                <a:lnTo>
                  <a:pt x="6372" y="6715"/>
                </a:lnTo>
                <a:lnTo>
                  <a:pt x="0" y="671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>
            <a:off x="0" y="817950"/>
            <a:ext cx="2449057" cy="60725"/>
          </a:xfrm>
          <a:custGeom>
            <a:rect b="b" l="l" r="r" t="t"/>
            <a:pathLst>
              <a:path extrusionOk="0" h="2429" w="97679">
                <a:moveTo>
                  <a:pt x="0" y="0"/>
                </a:moveTo>
                <a:lnTo>
                  <a:pt x="96060" y="0"/>
                </a:lnTo>
                <a:lnTo>
                  <a:pt x="97679" y="2429"/>
                </a:lnTo>
                <a:lnTo>
                  <a:pt x="0" y="242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4"/>
          <p:cNvPicPr preferRelativeResize="0"/>
          <p:nvPr/>
        </p:nvPicPr>
        <p:blipFill rotWithShape="1">
          <a:blip r:embed="rId3">
            <a:alphaModFix/>
          </a:blip>
          <a:srcRect b="164" l="47783" r="-870" t="36379"/>
          <a:stretch/>
        </p:blipFill>
        <p:spPr>
          <a:xfrm>
            <a:off x="0" y="25"/>
            <a:ext cx="2305050" cy="183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/>
          <p:nvPr/>
        </p:nvSpPr>
        <p:spPr>
          <a:xfrm>
            <a:off x="828000" y="25"/>
            <a:ext cx="2376000" cy="1835950"/>
          </a:xfrm>
          <a:custGeom>
            <a:rect b="b" l="l" r="r" t="t"/>
            <a:pathLst>
              <a:path extrusionOk="0" h="73438" w="95040">
                <a:moveTo>
                  <a:pt x="0" y="0"/>
                </a:moveTo>
                <a:lnTo>
                  <a:pt x="31079" y="21432"/>
                </a:lnTo>
                <a:lnTo>
                  <a:pt x="21639" y="73438"/>
                </a:lnTo>
                <a:lnTo>
                  <a:pt x="95040" y="73438"/>
                </a:lnTo>
                <a:lnTo>
                  <a:pt x="9504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05" name="Google Shape;105;p14"/>
          <p:cNvSpPr txBox="1"/>
          <p:nvPr/>
        </p:nvSpPr>
        <p:spPr>
          <a:xfrm>
            <a:off x="1613063" y="111784"/>
            <a:ext cx="1444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>
                <a:solidFill>
                  <a:srgbClr val="E79901"/>
                </a:solidFill>
                <a:latin typeface="Bebas Neue"/>
                <a:ea typeface="Bebas Neue"/>
                <a:cs typeface="Bebas Neue"/>
                <a:sym typeface="Bebas Neue"/>
              </a:rPr>
              <a:t>taxi</a:t>
            </a:r>
            <a:r>
              <a:rPr lang="ru" sz="3500">
                <a:latin typeface="Bebas Neue"/>
                <a:ea typeface="Bebas Neue"/>
                <a:cs typeface="Bebas Neue"/>
                <a:sym typeface="Bebas Neue"/>
              </a:rPr>
              <a:t> cab</a:t>
            </a:r>
            <a:endParaRPr sz="3500"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106" name="Google Shape;106;p14"/>
          <p:cNvGrpSpPr/>
          <p:nvPr/>
        </p:nvGrpSpPr>
        <p:grpSpPr>
          <a:xfrm>
            <a:off x="1744187" y="759350"/>
            <a:ext cx="1175261" cy="857750"/>
            <a:chOff x="1768000" y="683441"/>
            <a:chExt cx="1175261" cy="857750"/>
          </a:xfrm>
        </p:grpSpPr>
        <p:grpSp>
          <p:nvGrpSpPr>
            <p:cNvPr id="107" name="Google Shape;107;p14"/>
            <p:cNvGrpSpPr/>
            <p:nvPr/>
          </p:nvGrpSpPr>
          <p:grpSpPr>
            <a:xfrm>
              <a:off x="1774619" y="683441"/>
              <a:ext cx="1168642" cy="138600"/>
              <a:chOff x="1774619" y="683441"/>
              <a:chExt cx="1168642" cy="138600"/>
            </a:xfrm>
          </p:grpSpPr>
          <p:sp>
            <p:nvSpPr>
              <p:cNvPr id="108" name="Google Shape;108;p14"/>
              <p:cNvSpPr txBox="1"/>
              <p:nvPr/>
            </p:nvSpPr>
            <p:spPr>
              <a:xfrm>
                <a:off x="1947861" y="683441"/>
                <a:ext cx="995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Poppins"/>
                    <a:ea typeface="Poppins"/>
                    <a:cs typeface="Poppins"/>
                    <a:sym typeface="Poppins"/>
                  </a:rPr>
                  <a:t>New York, JS.</a:t>
                </a:r>
                <a:endParaRPr sz="900"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pic>
            <p:nvPicPr>
              <p:cNvPr id="109" name="Google Shape;109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1774619" y="697298"/>
                <a:ext cx="79200" cy="11088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0" name="Google Shape;110;p14"/>
            <p:cNvGrpSpPr/>
            <p:nvPr/>
          </p:nvGrpSpPr>
          <p:grpSpPr>
            <a:xfrm>
              <a:off x="1768000" y="923157"/>
              <a:ext cx="1175261" cy="138600"/>
              <a:chOff x="1768000" y="926341"/>
              <a:chExt cx="1175261" cy="138600"/>
            </a:xfrm>
          </p:grpSpPr>
          <p:sp>
            <p:nvSpPr>
              <p:cNvPr id="111" name="Google Shape;111;p14"/>
              <p:cNvSpPr txBox="1"/>
              <p:nvPr/>
            </p:nvSpPr>
            <p:spPr>
              <a:xfrm>
                <a:off x="1947861" y="926341"/>
                <a:ext cx="995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Poppins"/>
                    <a:ea typeface="Poppins"/>
                    <a:cs typeface="Poppins"/>
                    <a:sym typeface="Poppins"/>
                  </a:rPr>
                  <a:t>(123) 456-7890	</a:t>
                </a:r>
                <a:endParaRPr sz="900"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pic>
            <p:nvPicPr>
              <p:cNvPr id="112" name="Google Shape;112;p1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1768000" y="947038"/>
                <a:ext cx="97200" cy="97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3" name="Google Shape;113;p14"/>
            <p:cNvGrpSpPr/>
            <p:nvPr/>
          </p:nvGrpSpPr>
          <p:grpSpPr>
            <a:xfrm>
              <a:off x="1768000" y="1162874"/>
              <a:ext cx="1175261" cy="138600"/>
              <a:chOff x="1768000" y="1159691"/>
              <a:chExt cx="1175261" cy="138600"/>
            </a:xfrm>
          </p:grpSpPr>
          <p:sp>
            <p:nvSpPr>
              <p:cNvPr id="114" name="Google Shape;114;p14"/>
              <p:cNvSpPr txBox="1"/>
              <p:nvPr/>
            </p:nvSpPr>
            <p:spPr>
              <a:xfrm>
                <a:off x="1947861" y="1159691"/>
                <a:ext cx="995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Poppins"/>
                    <a:ea typeface="Poppins"/>
                    <a:cs typeface="Poppins"/>
                    <a:sym typeface="Poppins"/>
                  </a:rPr>
                  <a:t>Mail@domain.ltd</a:t>
                </a:r>
                <a:endParaRPr sz="900"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pic>
            <p:nvPicPr>
              <p:cNvPr id="115" name="Google Shape;115;p14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1768000" y="1197313"/>
                <a:ext cx="97200" cy="729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6" name="Google Shape;116;p14"/>
            <p:cNvGrpSpPr/>
            <p:nvPr/>
          </p:nvGrpSpPr>
          <p:grpSpPr>
            <a:xfrm>
              <a:off x="1768000" y="1402591"/>
              <a:ext cx="1175261" cy="138600"/>
              <a:chOff x="1768000" y="1402591"/>
              <a:chExt cx="1175261" cy="138600"/>
            </a:xfrm>
          </p:grpSpPr>
          <p:sp>
            <p:nvSpPr>
              <p:cNvPr id="117" name="Google Shape;117;p14"/>
              <p:cNvSpPr txBox="1"/>
              <p:nvPr/>
            </p:nvSpPr>
            <p:spPr>
              <a:xfrm>
                <a:off x="1947861" y="1402591"/>
                <a:ext cx="995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Poppins"/>
                    <a:ea typeface="Poppins"/>
                    <a:cs typeface="Poppins"/>
                    <a:sym typeface="Poppins"/>
                  </a:rPr>
                  <a:t>Domain.ltd</a:t>
                </a:r>
                <a:endParaRPr sz="900"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pic>
            <p:nvPicPr>
              <p:cNvPr id="118" name="Google Shape;118;p1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1768000" y="1423288"/>
                <a:ext cx="97200" cy="97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cxnSp>
        <p:nvCxnSpPr>
          <p:cNvPr id="119" name="Google Shape;119;p14"/>
          <p:cNvCxnSpPr/>
          <p:nvPr/>
        </p:nvCxnSpPr>
        <p:spPr>
          <a:xfrm>
            <a:off x="1743076" y="954575"/>
            <a:ext cx="1176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4"/>
          <p:cNvCxnSpPr/>
          <p:nvPr/>
        </p:nvCxnSpPr>
        <p:spPr>
          <a:xfrm>
            <a:off x="1743076" y="1188225"/>
            <a:ext cx="1176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4"/>
          <p:cNvCxnSpPr/>
          <p:nvPr/>
        </p:nvCxnSpPr>
        <p:spPr>
          <a:xfrm>
            <a:off x="1743076" y="1431125"/>
            <a:ext cx="1176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