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3657600" cx="8229600"/>
  <p:notesSz cx="6858000" cy="9144000"/>
  <p:embeddedFontLst>
    <p:embeddedFont>
      <p:font typeface="Montserrat SemiBold"/>
      <p:regular r:id="rId6"/>
      <p:bold r:id="rId7"/>
      <p:italic r:id="rId8"/>
      <p:boldItalic r:id="rId9"/>
    </p:embeddedFont>
    <p:embeddedFont>
      <p:font typeface="Lobster"/>
      <p:regular r:id="rId10"/>
    </p:embeddedFont>
    <p:embeddedFont>
      <p:font typeface="Montserrat"/>
      <p:regular r:id="rId11"/>
      <p:bold r:id="rId12"/>
      <p:italic r:id="rId13"/>
      <p:boldItalic r:id="rId1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regular.fntdata"/><Relationship Id="rId10" Type="http://schemas.openxmlformats.org/officeDocument/2006/relationships/font" Target="fonts/Lobster-regular.fntdata"/><Relationship Id="rId13" Type="http://schemas.openxmlformats.org/officeDocument/2006/relationships/font" Target="fonts/Montserrat-italic.fntdata"/><Relationship Id="rId12" Type="http://schemas.openxmlformats.org/officeDocument/2006/relationships/font" Target="fonts/Montserrat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Italic.fntdata"/><Relationship Id="rId14" Type="http://schemas.openxmlformats.org/officeDocument/2006/relationships/font" Target="fonts/Montserrat-boldItalic.fntdata"/><Relationship Id="rId5" Type="http://schemas.openxmlformats.org/officeDocument/2006/relationships/slide" Target="slides/slide1.xml"/><Relationship Id="rId6" Type="http://schemas.openxmlformats.org/officeDocument/2006/relationships/font" Target="fonts/MontserratSemiBold-regular.fntdata"/><Relationship Id="rId7" Type="http://schemas.openxmlformats.org/officeDocument/2006/relationships/font" Target="fonts/MontserratSemiBold-bold.fntdata"/><Relationship Id="rId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-428335" y="685800"/>
            <a:ext cx="77154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80538" y="529476"/>
            <a:ext cx="7668600" cy="14595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400"/>
              <a:buNone/>
              <a:defRPr sz="44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80530" y="2015378"/>
            <a:ext cx="7668600" cy="5637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300"/>
              <a:buNone/>
              <a:defRPr sz="23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80530" y="786578"/>
            <a:ext cx="7668600" cy="1396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0000"/>
              <a:buNone/>
              <a:defRPr sz="10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80530" y="2241582"/>
            <a:ext cx="7668600" cy="9249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 algn="ctr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 algn="ctr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 algn="ctr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 algn="ctr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80530" y="1529493"/>
            <a:ext cx="7668600" cy="5985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8053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349160" y="819538"/>
            <a:ext cx="3600000" cy="2429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3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80530" y="395093"/>
            <a:ext cx="2527200" cy="5373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80530" y="988160"/>
            <a:ext cx="2527200" cy="22608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indent="-292100" lvl="0" marL="4572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1pPr>
            <a:lvl2pPr indent="-292100" lvl="1" marL="9144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2pPr>
            <a:lvl3pPr indent="-292100" lvl="2" marL="13716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3pPr>
            <a:lvl4pPr indent="-292100" lvl="3" marL="18288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4pPr>
            <a:lvl5pPr indent="-292100" lvl="4" marL="22860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5pPr>
            <a:lvl6pPr indent="-292100" lvl="5" marL="27432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6pPr>
            <a:lvl7pPr indent="-292100" lvl="6" marL="3200400">
              <a:spcBef>
                <a:spcPts val="0"/>
              </a:spcBef>
              <a:spcAft>
                <a:spcPts val="0"/>
              </a:spcAft>
              <a:buSzPts val="1000"/>
              <a:buChar char="●"/>
              <a:defRPr sz="1000"/>
            </a:lvl7pPr>
            <a:lvl8pPr indent="-292100" lvl="7" marL="3657600">
              <a:spcBef>
                <a:spcPts val="0"/>
              </a:spcBef>
              <a:spcAft>
                <a:spcPts val="0"/>
              </a:spcAft>
              <a:buSzPts val="1000"/>
              <a:buChar char="○"/>
              <a:defRPr sz="1000"/>
            </a:lvl8pPr>
            <a:lvl9pPr indent="-292100" lvl="8" marL="4114800">
              <a:spcBef>
                <a:spcPts val="0"/>
              </a:spcBef>
              <a:spcAft>
                <a:spcPts val="0"/>
              </a:spcAft>
              <a:buSzPts val="1000"/>
              <a:buChar char="■"/>
              <a:defRPr sz="10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41225" y="320107"/>
            <a:ext cx="5730900" cy="29091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114800" y="-89"/>
            <a:ext cx="4114800" cy="3657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76525" lIns="76525" spcFirstLastPara="1" rIns="76525" wrap="square" tIns="765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38950" y="876924"/>
            <a:ext cx="3640800" cy="1054200"/>
          </a:xfrm>
          <a:prstGeom prst="rect">
            <a:avLst/>
          </a:prstGeom>
        </p:spPr>
        <p:txBody>
          <a:bodyPr anchorCtr="0" anchor="b" bIns="76525" lIns="76525" spcFirstLastPara="1" rIns="76525" wrap="square" tIns="765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2pPr>
            <a:lvl3pPr lvl="2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3pPr>
            <a:lvl4pPr lvl="3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4pPr>
            <a:lvl5pPr lvl="4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5pPr>
            <a:lvl6pPr lvl="5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6pPr>
            <a:lvl7pPr lvl="6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7pPr>
            <a:lvl8pPr lvl="7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8pPr>
            <a:lvl9pPr lvl="8" algn="ctr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38950" y="1993298"/>
            <a:ext cx="3640800" cy="878400"/>
          </a:xfrm>
          <a:prstGeom prst="rect">
            <a:avLst/>
          </a:prstGeom>
        </p:spPr>
        <p:txBody>
          <a:bodyPr anchorCtr="0" anchor="t" bIns="76525" lIns="76525" spcFirstLastPara="1" rIns="76525" wrap="square" tIns="765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445550" y="514898"/>
            <a:ext cx="3453300" cy="26277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323850" lvl="0" marL="457200">
              <a:spcBef>
                <a:spcPts val="0"/>
              </a:spcBef>
              <a:spcAft>
                <a:spcPts val="0"/>
              </a:spcAft>
              <a:buSzPts val="1500"/>
              <a:buChar char="●"/>
              <a:defRPr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80530" y="3008409"/>
            <a:ext cx="5398800" cy="4302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</p:spPr>
        <p:txBody>
          <a:bodyPr anchorCtr="0" anchor="ctr" bIns="76525" lIns="76525" spcFirstLastPara="1" rIns="76525" wrap="square" tIns="765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80530" y="316462"/>
            <a:ext cx="7668600" cy="407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None/>
              <a:defRPr sz="23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80530" y="819538"/>
            <a:ext cx="7668600" cy="2429400"/>
          </a:xfrm>
          <a:prstGeom prst="rect">
            <a:avLst/>
          </a:prstGeom>
          <a:noFill/>
          <a:ln>
            <a:noFill/>
          </a:ln>
        </p:spPr>
        <p:txBody>
          <a:bodyPr anchorCtr="0" anchor="t" bIns="76525" lIns="76525" spcFirstLastPara="1" rIns="76525" wrap="square" tIns="76525">
            <a:normAutofit/>
          </a:bodyPr>
          <a:lstStyle>
            <a:lvl1pPr indent="-3238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500"/>
              <a:buChar char="●"/>
              <a:defRPr sz="1500">
                <a:solidFill>
                  <a:schemeClr val="dk2"/>
                </a:solidFill>
              </a:defRPr>
            </a:lvl1pPr>
            <a:lvl2pPr indent="-3048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indent="-3048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indent="-3048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indent="-3048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indent="-3048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indent="-3048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indent="-3048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indent="-3048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625212" y="3316065"/>
            <a:ext cx="493800" cy="279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76525" lIns="76525" spcFirstLastPara="1" rIns="76525" wrap="square" tIns="76525">
            <a:normAutofit/>
          </a:bodyPr>
          <a:lstStyle>
            <a:lvl1pPr lvl="0" algn="r">
              <a:buNone/>
              <a:defRPr sz="800">
                <a:solidFill>
                  <a:schemeClr val="dk2"/>
                </a:solidFill>
              </a:defRPr>
            </a:lvl1pPr>
            <a:lvl2pPr lvl="1" algn="r">
              <a:buNone/>
              <a:defRPr sz="800">
                <a:solidFill>
                  <a:schemeClr val="dk2"/>
                </a:solidFill>
              </a:defRPr>
            </a:lvl2pPr>
            <a:lvl3pPr lvl="2" algn="r">
              <a:buNone/>
              <a:defRPr sz="800">
                <a:solidFill>
                  <a:schemeClr val="dk2"/>
                </a:solidFill>
              </a:defRPr>
            </a:lvl3pPr>
            <a:lvl4pPr lvl="3" algn="r">
              <a:buNone/>
              <a:defRPr sz="800">
                <a:solidFill>
                  <a:schemeClr val="dk2"/>
                </a:solidFill>
              </a:defRPr>
            </a:lvl4pPr>
            <a:lvl5pPr lvl="4" algn="r">
              <a:buNone/>
              <a:defRPr sz="800">
                <a:solidFill>
                  <a:schemeClr val="dk2"/>
                </a:solidFill>
              </a:defRPr>
            </a:lvl5pPr>
            <a:lvl6pPr lvl="5" algn="r">
              <a:buNone/>
              <a:defRPr sz="800">
                <a:solidFill>
                  <a:schemeClr val="dk2"/>
                </a:solidFill>
              </a:defRPr>
            </a:lvl6pPr>
            <a:lvl7pPr lvl="6" algn="r">
              <a:buNone/>
              <a:defRPr sz="800">
                <a:solidFill>
                  <a:schemeClr val="dk2"/>
                </a:solidFill>
              </a:defRPr>
            </a:lvl7pPr>
            <a:lvl8pPr lvl="7" algn="r">
              <a:buNone/>
              <a:defRPr sz="800">
                <a:solidFill>
                  <a:schemeClr val="dk2"/>
                </a:solidFill>
              </a:defRPr>
            </a:lvl8pPr>
            <a:lvl9pPr lvl="8" algn="r">
              <a:buNone/>
              <a:defRPr sz="8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8229600" cy="3656700"/>
          </a:xfrm>
          <a:prstGeom prst="rect">
            <a:avLst/>
          </a:prstGeom>
          <a:solidFill>
            <a:srgbClr val="21212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35800" y="314938"/>
            <a:ext cx="7557900" cy="2982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56" name="Google Shape;56;p13"/>
          <p:cNvGrpSpPr/>
          <p:nvPr/>
        </p:nvGrpSpPr>
        <p:grpSpPr>
          <a:xfrm>
            <a:off x="7760675" y="246575"/>
            <a:ext cx="273600" cy="3119625"/>
            <a:chOff x="7760675" y="247250"/>
            <a:chExt cx="273600" cy="3119625"/>
          </a:xfrm>
        </p:grpSpPr>
        <p:sp>
          <p:nvSpPr>
            <p:cNvPr id="57" name="Google Shape;57;p13"/>
            <p:cNvSpPr/>
            <p:nvPr/>
          </p:nvSpPr>
          <p:spPr>
            <a:xfrm>
              <a:off x="7760675" y="24725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13"/>
            <p:cNvSpPr/>
            <p:nvPr/>
          </p:nvSpPr>
          <p:spPr>
            <a:xfrm>
              <a:off x="7760675" y="65382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9" name="Google Shape;59;p13"/>
            <p:cNvSpPr/>
            <p:nvPr/>
          </p:nvSpPr>
          <p:spPr>
            <a:xfrm>
              <a:off x="7760675" y="106040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7760675" y="146697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7760675" y="187355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7760675" y="228012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7760675" y="268670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4" name="Google Shape;64;p13"/>
            <p:cNvSpPr/>
            <p:nvPr/>
          </p:nvSpPr>
          <p:spPr>
            <a:xfrm>
              <a:off x="7760675" y="309327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65" name="Google Shape;65;p13"/>
          <p:cNvGrpSpPr/>
          <p:nvPr/>
        </p:nvGrpSpPr>
        <p:grpSpPr>
          <a:xfrm>
            <a:off x="199000" y="246575"/>
            <a:ext cx="273600" cy="3119625"/>
            <a:chOff x="199000" y="247250"/>
            <a:chExt cx="273600" cy="3119625"/>
          </a:xfrm>
        </p:grpSpPr>
        <p:sp>
          <p:nvSpPr>
            <p:cNvPr id="66" name="Google Shape;66;p13"/>
            <p:cNvSpPr/>
            <p:nvPr/>
          </p:nvSpPr>
          <p:spPr>
            <a:xfrm>
              <a:off x="199000" y="24725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199000" y="65382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199000" y="106040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199000" y="146697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0" name="Google Shape;70;p13"/>
            <p:cNvSpPr/>
            <p:nvPr/>
          </p:nvSpPr>
          <p:spPr>
            <a:xfrm>
              <a:off x="199000" y="187355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1" name="Google Shape;71;p13"/>
            <p:cNvSpPr/>
            <p:nvPr/>
          </p:nvSpPr>
          <p:spPr>
            <a:xfrm>
              <a:off x="199000" y="228012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199000" y="2686700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199000" y="3093275"/>
              <a:ext cx="273600" cy="2736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" name="Google Shape;74;p13"/>
          <p:cNvGrpSpPr/>
          <p:nvPr/>
        </p:nvGrpSpPr>
        <p:grpSpPr>
          <a:xfrm>
            <a:off x="5627725" y="108025"/>
            <a:ext cx="358800" cy="3441550"/>
            <a:chOff x="5627725" y="108700"/>
            <a:chExt cx="358800" cy="3441550"/>
          </a:xfrm>
        </p:grpSpPr>
        <p:grpSp>
          <p:nvGrpSpPr>
            <p:cNvPr id="75" name="Google Shape;75;p13"/>
            <p:cNvGrpSpPr/>
            <p:nvPr/>
          </p:nvGrpSpPr>
          <p:grpSpPr>
            <a:xfrm>
              <a:off x="5627725" y="108700"/>
              <a:ext cx="358800" cy="3441550"/>
              <a:chOff x="5627725" y="108700"/>
              <a:chExt cx="358800" cy="3441550"/>
            </a:xfrm>
          </p:grpSpPr>
          <p:sp>
            <p:nvSpPr>
              <p:cNvPr id="76" name="Google Shape;76;p13"/>
              <p:cNvSpPr/>
              <p:nvPr/>
            </p:nvSpPr>
            <p:spPr>
              <a:xfrm>
                <a:off x="5627725" y="108700"/>
                <a:ext cx="358800" cy="358800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77" name="Google Shape;77;p13"/>
              <p:cNvSpPr/>
              <p:nvPr/>
            </p:nvSpPr>
            <p:spPr>
              <a:xfrm>
                <a:off x="5627725" y="3191450"/>
                <a:ext cx="358800" cy="358800"/>
              </a:xfrm>
              <a:prstGeom prst="ellipse">
                <a:avLst/>
              </a:prstGeom>
              <a:solidFill>
                <a:srgbClr val="212121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</p:grpSp>
        <p:sp>
          <p:nvSpPr>
            <p:cNvPr id="78" name="Google Shape;78;p13"/>
            <p:cNvSpPr/>
            <p:nvPr/>
          </p:nvSpPr>
          <p:spPr>
            <a:xfrm>
              <a:off x="5733925" y="550575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5733925" y="845100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5733925" y="1142750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5733925" y="1437275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" name="Google Shape;82;p13"/>
            <p:cNvSpPr/>
            <p:nvPr/>
          </p:nvSpPr>
          <p:spPr>
            <a:xfrm>
              <a:off x="5733925" y="1740575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" name="Google Shape;83;p13"/>
            <p:cNvSpPr/>
            <p:nvPr/>
          </p:nvSpPr>
          <p:spPr>
            <a:xfrm>
              <a:off x="5733925" y="2035100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5733925" y="2332750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5733925" y="2627275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5733925" y="2934672"/>
              <a:ext cx="146400" cy="146400"/>
            </a:xfrm>
            <a:prstGeom prst="ellipse">
              <a:avLst/>
            </a:prstGeom>
            <a:solidFill>
              <a:srgbClr val="21212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" name="Google Shape;87;p13"/>
          <p:cNvSpPr/>
          <p:nvPr/>
        </p:nvSpPr>
        <p:spPr>
          <a:xfrm rot="-5400000">
            <a:off x="5042625" y="1686238"/>
            <a:ext cx="2534700" cy="240300"/>
          </a:xfrm>
          <a:prstGeom prst="roundRect">
            <a:avLst>
              <a:gd fmla="val 16667" name="adj"/>
            </a:avLst>
          </a:prstGeom>
          <a:solidFill>
            <a:srgbClr val="212121"/>
          </a:solidFill>
          <a:ln>
            <a:noFill/>
          </a:ln>
        </p:spPr>
        <p:txBody>
          <a:bodyPr anchorCtr="0" anchor="ctr" bIns="91425" lIns="3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TO: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8" name="Google Shape;88;p13"/>
          <p:cNvSpPr/>
          <p:nvPr/>
        </p:nvSpPr>
        <p:spPr>
          <a:xfrm rot="-5400000">
            <a:off x="5347250" y="1686238"/>
            <a:ext cx="2534700" cy="240300"/>
          </a:xfrm>
          <a:prstGeom prst="roundRect">
            <a:avLst>
              <a:gd fmla="val 16667" name="adj"/>
            </a:avLst>
          </a:prstGeom>
          <a:solidFill>
            <a:srgbClr val="212121"/>
          </a:solidFill>
          <a:ln>
            <a:noFill/>
          </a:ln>
        </p:spPr>
        <p:txBody>
          <a:bodyPr anchorCtr="0" anchor="ctr" bIns="91425" lIns="3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FROM: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3"/>
          <p:cNvSpPr/>
          <p:nvPr/>
        </p:nvSpPr>
        <p:spPr>
          <a:xfrm rot="-5400000">
            <a:off x="5782975" y="1555138"/>
            <a:ext cx="2534700" cy="502500"/>
          </a:xfrm>
          <a:prstGeom prst="roundRect">
            <a:avLst>
              <a:gd fmla="val 16667" name="adj"/>
            </a:avLst>
          </a:prstGeom>
          <a:solidFill>
            <a:srgbClr val="212121"/>
          </a:solidFill>
          <a:ln>
            <a:noFill/>
          </a:ln>
        </p:spPr>
        <p:txBody>
          <a:bodyPr anchorCtr="0" anchor="ctr" bIns="91425" lIns="36000" spcFirstLastPara="1" rIns="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MESSAGE: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" sz="5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THIS CERTIFICATE IS MORE THAN JUST A GIFT—IT'S AN OPPORTUNITY TO BRING YOUR MOST CREATIVE IDEAS TO LIFE. LET EVERY LINE OF YOUR TATTOO REFLECT YOUR UNIQUENESS, YOUR THOUGHTS, AND YOUR DREAMS.</a:t>
            </a:r>
            <a:endParaRPr sz="5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0" name="Google Shape;90;p13"/>
          <p:cNvSpPr/>
          <p:nvPr/>
        </p:nvSpPr>
        <p:spPr>
          <a:xfrm rot="-5400000">
            <a:off x="6218700" y="1686238"/>
            <a:ext cx="2534700" cy="240300"/>
          </a:xfrm>
          <a:prstGeom prst="roundRect">
            <a:avLst>
              <a:gd fmla="val 16667" name="adj"/>
            </a:avLst>
          </a:prstGeom>
          <a:solidFill>
            <a:srgbClr val="212121"/>
          </a:solidFill>
          <a:ln>
            <a:noFill/>
          </a:ln>
        </p:spPr>
        <p:txBody>
          <a:bodyPr anchorCtr="0" anchor="ctr" bIns="91425" lIns="36000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90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VALUE: </a:t>
            </a:r>
            <a:endParaRPr sz="90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1" name="Google Shape;91;p13"/>
          <p:cNvSpPr/>
          <p:nvPr/>
        </p:nvSpPr>
        <p:spPr>
          <a:xfrm rot="-5400000">
            <a:off x="-545500" y="1686238"/>
            <a:ext cx="2733000" cy="2403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  <p:txBody>
          <a:bodyPr anchorCtr="0" anchor="ctr" bIns="91425" lIns="36000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12121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TYPE OCCASION HERE</a:t>
            </a:r>
            <a:endParaRPr sz="1600">
              <a:solidFill>
                <a:srgbClr val="212121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grpSp>
        <p:nvGrpSpPr>
          <p:cNvPr id="92" name="Google Shape;92;p13"/>
          <p:cNvGrpSpPr/>
          <p:nvPr/>
        </p:nvGrpSpPr>
        <p:grpSpPr>
          <a:xfrm>
            <a:off x="1915100" y="510141"/>
            <a:ext cx="2998500" cy="2592492"/>
            <a:chOff x="1971413" y="569886"/>
            <a:chExt cx="2998500" cy="2592492"/>
          </a:xfrm>
        </p:grpSpPr>
        <p:pic>
          <p:nvPicPr>
            <p:cNvPr id="93" name="Google Shape;93;p1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2603474" y="808200"/>
              <a:ext cx="1734376" cy="16105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4" name="Google Shape;94;p13"/>
            <p:cNvSpPr txBox="1"/>
            <p:nvPr/>
          </p:nvSpPr>
          <p:spPr>
            <a:xfrm>
              <a:off x="1971413" y="2487917"/>
              <a:ext cx="2998500" cy="477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3100">
                  <a:solidFill>
                    <a:srgbClr val="212121"/>
                  </a:solidFill>
                  <a:latin typeface="Lobster"/>
                  <a:ea typeface="Lobster"/>
                  <a:cs typeface="Lobster"/>
                  <a:sym typeface="Lobster"/>
                </a:rPr>
                <a:t>TATTOO</a:t>
              </a:r>
              <a:endParaRPr sz="3100">
                <a:solidFill>
                  <a:srgbClr val="212121"/>
                </a:solidFill>
                <a:latin typeface="Lobster"/>
                <a:ea typeface="Lobster"/>
                <a:cs typeface="Lobster"/>
                <a:sym typeface="Lobster"/>
              </a:endParaRPr>
            </a:p>
          </p:txBody>
        </p:sp>
        <p:sp>
          <p:nvSpPr>
            <p:cNvPr id="95" name="Google Shape;95;p13"/>
            <p:cNvSpPr txBox="1"/>
            <p:nvPr/>
          </p:nvSpPr>
          <p:spPr>
            <a:xfrm>
              <a:off x="1971413" y="3023779"/>
              <a:ext cx="2998500" cy="138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9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AT THE BEST TATTOO STUDIO</a:t>
              </a:r>
              <a:endParaRPr sz="9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3"/>
            <p:cNvSpPr txBox="1"/>
            <p:nvPr/>
          </p:nvSpPr>
          <p:spPr>
            <a:xfrm>
              <a:off x="1971413" y="569886"/>
              <a:ext cx="2998500" cy="169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rgbClr val="21212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YOUR DREAM TATTOO IS COMING</a:t>
              </a:r>
              <a:endParaRPr sz="1100">
                <a:solidFill>
                  <a:srgbClr val="212121"/>
                </a:solidFill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cxnSp>
        <p:nvCxnSpPr>
          <p:cNvPr id="97" name="Google Shape;97;p13"/>
          <p:cNvCxnSpPr/>
          <p:nvPr/>
        </p:nvCxnSpPr>
        <p:spPr>
          <a:xfrm>
            <a:off x="1206200" y="337350"/>
            <a:ext cx="0" cy="2986500"/>
          </a:xfrm>
          <a:prstGeom prst="straightConnector1">
            <a:avLst/>
          </a:prstGeom>
          <a:noFill/>
          <a:ln cap="flat" cmpd="sng" w="28575">
            <a:solidFill>
              <a:srgbClr val="212121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