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DM Sans Medium"/>
      <p:regular r:id="rId7"/>
      <p:bold r:id="rId8"/>
      <p:italic r:id="rId9"/>
      <p:boldItalic r:id="rId10"/>
    </p:embeddedFont>
    <p:embeddedFont>
      <p:font typeface="DM Sans"/>
      <p:regular r:id="rId11"/>
      <p:bold r:id="rId12"/>
      <p:italic r:id="rId13"/>
      <p:boldItalic r:id="rId14"/>
    </p:embeddedFont>
    <p:embeddedFont>
      <p:font typeface="Alfa Slab One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4376">
          <p15:clr>
            <a:srgbClr val="A4A3A4"/>
          </p15:clr>
        </p15:guide>
        <p15:guide id="3" pos="386">
          <p15:clr>
            <a:srgbClr val="9AA0A6"/>
          </p15:clr>
        </p15:guide>
        <p15:guide id="4" orient="horz" pos="6520">
          <p15:clr>
            <a:srgbClr val="9AA0A6"/>
          </p15:clr>
        </p15:guide>
        <p15:guide id="5" orient="horz" pos="1020">
          <p15:clr>
            <a:srgbClr val="9AA0A6"/>
          </p15:clr>
        </p15:guide>
        <p15:guide id="6" pos="624">
          <p15:clr>
            <a:srgbClr val="9AA0A6"/>
          </p15:clr>
        </p15:guide>
        <p15:guide id="7" pos="4150">
          <p15:clr>
            <a:srgbClr val="9AA0A6"/>
          </p15:clr>
        </p15:guide>
        <p15:guide id="8" pos="476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4376"/>
        <p:guide pos="386"/>
        <p:guide pos="6520" orient="horz"/>
        <p:guide pos="1020" orient="horz"/>
        <p:guide pos="624"/>
        <p:guide pos="4150"/>
        <p:guide pos="476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DMSans-regular.fntdata"/><Relationship Id="rId10" Type="http://schemas.openxmlformats.org/officeDocument/2006/relationships/font" Target="fonts/DMSansMedium-boldItalic.fntdata"/><Relationship Id="rId13" Type="http://schemas.openxmlformats.org/officeDocument/2006/relationships/font" Target="fonts/DMSans-italic.fntdata"/><Relationship Id="rId12" Type="http://schemas.openxmlformats.org/officeDocument/2006/relationships/font" Target="fonts/DMSans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DMSansMedium-italic.fntdata"/><Relationship Id="rId15" Type="http://schemas.openxmlformats.org/officeDocument/2006/relationships/font" Target="fonts/AlfaSlabOne-regular.fntdata"/><Relationship Id="rId14" Type="http://schemas.openxmlformats.org/officeDocument/2006/relationships/font" Target="fonts/DM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DMSansMedium-regular.fntdata"/><Relationship Id="rId8" Type="http://schemas.openxmlformats.org/officeDocument/2006/relationships/font" Target="fonts/DMSans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-562" y="-362"/>
            <a:ext cx="7561125" cy="10692725"/>
            <a:chOff x="-975" y="0"/>
            <a:chExt cx="7561125" cy="10692725"/>
          </a:xfrm>
        </p:grpSpPr>
        <p:grpSp>
          <p:nvGrpSpPr>
            <p:cNvPr id="55" name="Google Shape;55;p13"/>
            <p:cNvGrpSpPr/>
            <p:nvPr/>
          </p:nvGrpSpPr>
          <p:grpSpPr>
            <a:xfrm>
              <a:off x="-141" y="0"/>
              <a:ext cx="7560282" cy="7114750"/>
              <a:chOff x="-141" y="0"/>
              <a:chExt cx="7560282" cy="7114750"/>
            </a:xfrm>
          </p:grpSpPr>
          <p:sp>
            <p:nvSpPr>
              <p:cNvPr id="56" name="Google Shape;56;p13"/>
              <p:cNvSpPr/>
              <p:nvPr/>
            </p:nvSpPr>
            <p:spPr>
              <a:xfrm>
                <a:off x="0" y="0"/>
                <a:ext cx="7560000" cy="3537600"/>
              </a:xfrm>
              <a:prstGeom prst="rect">
                <a:avLst/>
              </a:prstGeom>
              <a:solidFill>
                <a:srgbClr val="C4E7E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13"/>
              <p:cNvSpPr/>
              <p:nvPr/>
            </p:nvSpPr>
            <p:spPr>
              <a:xfrm>
                <a:off x="-141" y="1099675"/>
                <a:ext cx="7560282" cy="6015075"/>
              </a:xfrm>
              <a:custGeom>
                <a:rect b="b" l="l" r="r" t="t"/>
                <a:pathLst>
                  <a:path extrusionOk="0" h="240603" w="302079">
                    <a:moveTo>
                      <a:pt x="0" y="0"/>
                    </a:moveTo>
                    <a:lnTo>
                      <a:pt x="0" y="240603"/>
                    </a:lnTo>
                    <a:lnTo>
                      <a:pt x="302079" y="240603"/>
                    </a:lnTo>
                    <a:lnTo>
                      <a:pt x="302079" y="90094"/>
                    </a:lnTo>
                    <a:close/>
                  </a:path>
                </a:pathLst>
              </a:custGeom>
              <a:solidFill>
                <a:srgbClr val="9DD8D7"/>
              </a:solidFill>
              <a:ln>
                <a:noFill/>
              </a:ln>
            </p:spPr>
          </p:sp>
        </p:grpSp>
        <p:sp>
          <p:nvSpPr>
            <p:cNvPr id="58" name="Google Shape;58;p13"/>
            <p:cNvSpPr/>
            <p:nvPr/>
          </p:nvSpPr>
          <p:spPr>
            <a:xfrm>
              <a:off x="-150" y="4034350"/>
              <a:ext cx="7560300" cy="6432775"/>
            </a:xfrm>
            <a:custGeom>
              <a:rect b="b" l="l" r="r" t="t"/>
              <a:pathLst>
                <a:path extrusionOk="0" h="257311" w="302412">
                  <a:moveTo>
                    <a:pt x="302350" y="0"/>
                  </a:moveTo>
                  <a:lnTo>
                    <a:pt x="302412" y="257311"/>
                  </a:lnTo>
                  <a:lnTo>
                    <a:pt x="0" y="257311"/>
                  </a:lnTo>
                  <a:lnTo>
                    <a:pt x="6" y="105874"/>
                  </a:lnTo>
                  <a:close/>
                </a:path>
              </a:pathLst>
            </a:custGeom>
            <a:solidFill>
              <a:srgbClr val="4099A9"/>
            </a:solidFill>
            <a:ln>
              <a:noFill/>
            </a:ln>
          </p:spPr>
        </p:sp>
        <p:sp>
          <p:nvSpPr>
            <p:cNvPr id="59" name="Google Shape;59;p13"/>
            <p:cNvSpPr/>
            <p:nvPr/>
          </p:nvSpPr>
          <p:spPr>
            <a:xfrm>
              <a:off x="-975" y="7734300"/>
              <a:ext cx="7560300" cy="2958425"/>
            </a:xfrm>
            <a:custGeom>
              <a:rect b="b" l="l" r="r" t="t"/>
              <a:pathLst>
                <a:path extrusionOk="0" h="118337" w="302412">
                  <a:moveTo>
                    <a:pt x="62" y="0"/>
                  </a:moveTo>
                  <a:lnTo>
                    <a:pt x="0" y="118337"/>
                  </a:lnTo>
                  <a:lnTo>
                    <a:pt x="302412" y="118337"/>
                  </a:lnTo>
                  <a:lnTo>
                    <a:pt x="302363" y="41910"/>
                  </a:lnTo>
                  <a:close/>
                </a:path>
              </a:pathLst>
            </a:custGeom>
            <a:solidFill>
              <a:srgbClr val="67A7B6"/>
            </a:solidFill>
            <a:ln>
              <a:noFill/>
            </a:ln>
          </p:spPr>
        </p:sp>
      </p:grpSp>
      <p:sp>
        <p:nvSpPr>
          <p:cNvPr id="60" name="Google Shape;60;p13"/>
          <p:cNvSpPr/>
          <p:nvPr/>
        </p:nvSpPr>
        <p:spPr>
          <a:xfrm>
            <a:off x="616075" y="1623000"/>
            <a:ext cx="6331200" cy="872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990000" y="2278850"/>
            <a:ext cx="5598000" cy="46500"/>
          </a:xfrm>
          <a:prstGeom prst="rect">
            <a:avLst/>
          </a:prstGeom>
          <a:solidFill>
            <a:srgbClr val="F6F3A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5011475" y="1102975"/>
            <a:ext cx="1935600" cy="294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612775" y="265025"/>
            <a:ext cx="40707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5100">
                <a:solidFill>
                  <a:srgbClr val="183135"/>
                </a:solidFill>
                <a:latin typeface="Alfa Slab One"/>
                <a:ea typeface="Alfa Slab One"/>
                <a:cs typeface="Alfa Slab One"/>
                <a:sym typeface="Alfa Slab One"/>
              </a:rPr>
              <a:t>SURVEY</a:t>
            </a:r>
            <a:endParaRPr sz="5100">
              <a:solidFill>
                <a:srgbClr val="183135"/>
              </a:solidFill>
              <a:latin typeface="Alfa Slab One"/>
              <a:ea typeface="Alfa Slab One"/>
              <a:cs typeface="Alfa Slab One"/>
              <a:sym typeface="Alfa Slab On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900">
                <a:solidFill>
                  <a:srgbClr val="183135"/>
                </a:solidFill>
                <a:latin typeface="Alfa Slab One"/>
                <a:ea typeface="Alfa Slab One"/>
                <a:cs typeface="Alfa Slab One"/>
                <a:sym typeface="Alfa Slab One"/>
              </a:rPr>
              <a:t>FORM TEMPLATE</a:t>
            </a:r>
            <a:endParaRPr sz="2900">
              <a:solidFill>
                <a:srgbClr val="183135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5097576" y="1162600"/>
            <a:ext cx="1755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rPr>
              <a:t>Date:</a:t>
            </a:r>
            <a:endParaRPr sz="1200">
              <a:solidFill>
                <a:srgbClr val="231F20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011473" y="400825"/>
            <a:ext cx="1206000" cy="5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2800">
                <a:latin typeface="DM Sans"/>
                <a:ea typeface="DM Sans"/>
                <a:cs typeface="DM Sans"/>
                <a:sym typeface="DM Sans"/>
              </a:rPr>
              <a:t>YOUR</a:t>
            </a:r>
            <a:endParaRPr b="1" sz="2800"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latin typeface="DM Sans"/>
                <a:ea typeface="DM Sans"/>
                <a:cs typeface="DM Sans"/>
                <a:sym typeface="DM Sans"/>
              </a:rPr>
              <a:t>LOGO</a:t>
            </a:r>
            <a:endParaRPr b="1" sz="1600">
              <a:latin typeface="DM Sans"/>
              <a:ea typeface="DM Sans"/>
              <a:cs typeface="DM Sans"/>
              <a:sym typeface="DM Sans"/>
            </a:endParaRPr>
          </a:p>
        </p:txBody>
      </p:sp>
      <p:grpSp>
        <p:nvGrpSpPr>
          <p:cNvPr id="66" name="Google Shape;66;p13"/>
          <p:cNvGrpSpPr/>
          <p:nvPr/>
        </p:nvGrpSpPr>
        <p:grpSpPr>
          <a:xfrm>
            <a:off x="6324600" y="357725"/>
            <a:ext cx="621100" cy="599400"/>
            <a:chOff x="6324600" y="357725"/>
            <a:chExt cx="621100" cy="599400"/>
          </a:xfrm>
        </p:grpSpPr>
        <p:sp>
          <p:nvSpPr>
            <p:cNvPr id="67" name="Google Shape;67;p13"/>
            <p:cNvSpPr/>
            <p:nvPr/>
          </p:nvSpPr>
          <p:spPr>
            <a:xfrm>
              <a:off x="6346300" y="357725"/>
              <a:ext cx="599400" cy="599400"/>
            </a:xfrm>
            <a:prstGeom prst="rect">
              <a:avLst/>
            </a:prstGeom>
            <a:solidFill>
              <a:srgbClr val="1831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6324600" y="503475"/>
              <a:ext cx="445500" cy="310800"/>
            </a:xfrm>
            <a:prstGeom prst="rect">
              <a:avLst/>
            </a:prstGeom>
            <a:solidFill>
              <a:srgbClr val="C4E7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9" name="Google Shape;69;p13"/>
          <p:cNvSpPr/>
          <p:nvPr/>
        </p:nvSpPr>
        <p:spPr>
          <a:xfrm>
            <a:off x="6346300" y="566400"/>
            <a:ext cx="367800" cy="18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 txBox="1"/>
          <p:nvPr/>
        </p:nvSpPr>
        <p:spPr>
          <a:xfrm>
            <a:off x="970126" y="2103301"/>
            <a:ext cx="2600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rPr>
              <a:t>CLIENT INFORMATION</a:t>
            </a:r>
            <a:endParaRPr b="1" sz="1800">
              <a:solidFill>
                <a:srgbClr val="231F20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grpSp>
        <p:nvGrpSpPr>
          <p:cNvPr id="71" name="Google Shape;71;p13"/>
          <p:cNvGrpSpPr/>
          <p:nvPr/>
        </p:nvGrpSpPr>
        <p:grpSpPr>
          <a:xfrm>
            <a:off x="980071" y="2514025"/>
            <a:ext cx="1739400" cy="351075"/>
            <a:chOff x="980071" y="2514025"/>
            <a:chExt cx="1739400" cy="351075"/>
          </a:xfrm>
        </p:grpSpPr>
        <p:sp>
          <p:nvSpPr>
            <p:cNvPr id="72" name="Google Shape;72;p13"/>
            <p:cNvSpPr txBox="1"/>
            <p:nvPr/>
          </p:nvSpPr>
          <p:spPr>
            <a:xfrm>
              <a:off x="980071" y="2514025"/>
              <a:ext cx="1739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rPr>
                <a:t>First Name:</a:t>
              </a:r>
              <a:endParaRPr sz="12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cxnSp>
          <p:nvCxnSpPr>
            <p:cNvPr id="73" name="Google Shape;73;p13"/>
            <p:cNvCxnSpPr/>
            <p:nvPr/>
          </p:nvCxnSpPr>
          <p:spPr>
            <a:xfrm>
              <a:off x="990375" y="2865100"/>
              <a:ext cx="1722300" cy="0"/>
            </a:xfrm>
            <a:prstGeom prst="straightConnector1">
              <a:avLst/>
            </a:prstGeom>
            <a:noFill/>
            <a:ln cap="flat" cmpd="sng" w="19050">
              <a:solidFill>
                <a:srgbClr val="D6EDEC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4" name="Google Shape;74;p13"/>
          <p:cNvGrpSpPr/>
          <p:nvPr/>
        </p:nvGrpSpPr>
        <p:grpSpPr>
          <a:xfrm>
            <a:off x="980071" y="2987690"/>
            <a:ext cx="1739400" cy="351075"/>
            <a:chOff x="980071" y="2514025"/>
            <a:chExt cx="1739400" cy="351075"/>
          </a:xfrm>
        </p:grpSpPr>
        <p:sp>
          <p:nvSpPr>
            <p:cNvPr id="75" name="Google Shape;75;p13"/>
            <p:cNvSpPr txBox="1"/>
            <p:nvPr/>
          </p:nvSpPr>
          <p:spPr>
            <a:xfrm>
              <a:off x="980071" y="2514025"/>
              <a:ext cx="1739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rPr>
                <a:t>Phone:</a:t>
              </a:r>
              <a:endParaRPr sz="12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cxnSp>
          <p:nvCxnSpPr>
            <p:cNvPr id="76" name="Google Shape;76;p13"/>
            <p:cNvCxnSpPr/>
            <p:nvPr/>
          </p:nvCxnSpPr>
          <p:spPr>
            <a:xfrm>
              <a:off x="990375" y="2865100"/>
              <a:ext cx="1722300" cy="0"/>
            </a:xfrm>
            <a:prstGeom prst="straightConnector1">
              <a:avLst/>
            </a:prstGeom>
            <a:noFill/>
            <a:ln cap="flat" cmpd="sng" w="19050">
              <a:solidFill>
                <a:srgbClr val="D6EDEC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7" name="Google Shape;77;p13"/>
          <p:cNvGrpSpPr/>
          <p:nvPr/>
        </p:nvGrpSpPr>
        <p:grpSpPr>
          <a:xfrm>
            <a:off x="980071" y="3438156"/>
            <a:ext cx="1739400" cy="351075"/>
            <a:chOff x="980071" y="2514025"/>
            <a:chExt cx="1739400" cy="351075"/>
          </a:xfrm>
        </p:grpSpPr>
        <p:sp>
          <p:nvSpPr>
            <p:cNvPr id="78" name="Google Shape;78;p13"/>
            <p:cNvSpPr txBox="1"/>
            <p:nvPr/>
          </p:nvSpPr>
          <p:spPr>
            <a:xfrm>
              <a:off x="980071" y="2514025"/>
              <a:ext cx="1739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rPr>
                <a:t>Company Name:</a:t>
              </a:r>
              <a:endParaRPr sz="12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cxnSp>
          <p:nvCxnSpPr>
            <p:cNvPr id="79" name="Google Shape;79;p13"/>
            <p:cNvCxnSpPr/>
            <p:nvPr/>
          </p:nvCxnSpPr>
          <p:spPr>
            <a:xfrm>
              <a:off x="990375" y="2865100"/>
              <a:ext cx="1722300" cy="0"/>
            </a:xfrm>
            <a:prstGeom prst="straightConnector1">
              <a:avLst/>
            </a:prstGeom>
            <a:noFill/>
            <a:ln cap="flat" cmpd="sng" w="19050">
              <a:solidFill>
                <a:srgbClr val="D6EDEC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0" name="Google Shape;80;p13"/>
          <p:cNvGrpSpPr/>
          <p:nvPr/>
        </p:nvGrpSpPr>
        <p:grpSpPr>
          <a:xfrm>
            <a:off x="2910296" y="2514025"/>
            <a:ext cx="1739400" cy="351075"/>
            <a:chOff x="980071" y="2514025"/>
            <a:chExt cx="1739400" cy="351075"/>
          </a:xfrm>
        </p:grpSpPr>
        <p:sp>
          <p:nvSpPr>
            <p:cNvPr id="81" name="Google Shape;81;p13"/>
            <p:cNvSpPr txBox="1"/>
            <p:nvPr/>
          </p:nvSpPr>
          <p:spPr>
            <a:xfrm>
              <a:off x="980071" y="2514025"/>
              <a:ext cx="1739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rPr>
                <a:t>Last Name:</a:t>
              </a:r>
              <a:endParaRPr sz="12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cxnSp>
          <p:nvCxnSpPr>
            <p:cNvPr id="82" name="Google Shape;82;p13"/>
            <p:cNvCxnSpPr/>
            <p:nvPr/>
          </p:nvCxnSpPr>
          <p:spPr>
            <a:xfrm>
              <a:off x="990375" y="2865100"/>
              <a:ext cx="1722300" cy="0"/>
            </a:xfrm>
            <a:prstGeom prst="straightConnector1">
              <a:avLst/>
            </a:prstGeom>
            <a:noFill/>
            <a:ln cap="flat" cmpd="sng" w="19050">
              <a:solidFill>
                <a:srgbClr val="D6EDEC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3" name="Google Shape;83;p13"/>
          <p:cNvGrpSpPr/>
          <p:nvPr/>
        </p:nvGrpSpPr>
        <p:grpSpPr>
          <a:xfrm>
            <a:off x="2910296" y="2987690"/>
            <a:ext cx="1739400" cy="351075"/>
            <a:chOff x="980071" y="2514025"/>
            <a:chExt cx="1739400" cy="351075"/>
          </a:xfrm>
        </p:grpSpPr>
        <p:sp>
          <p:nvSpPr>
            <p:cNvPr id="84" name="Google Shape;84;p13"/>
            <p:cNvSpPr txBox="1"/>
            <p:nvPr/>
          </p:nvSpPr>
          <p:spPr>
            <a:xfrm>
              <a:off x="980071" y="2514025"/>
              <a:ext cx="1739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rPr>
                <a:t>Email:</a:t>
              </a:r>
              <a:endParaRPr sz="12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cxnSp>
          <p:nvCxnSpPr>
            <p:cNvPr id="85" name="Google Shape;85;p13"/>
            <p:cNvCxnSpPr/>
            <p:nvPr/>
          </p:nvCxnSpPr>
          <p:spPr>
            <a:xfrm>
              <a:off x="990375" y="2865100"/>
              <a:ext cx="1722300" cy="0"/>
            </a:xfrm>
            <a:prstGeom prst="straightConnector1">
              <a:avLst/>
            </a:prstGeom>
            <a:noFill/>
            <a:ln cap="flat" cmpd="sng" w="19050">
              <a:solidFill>
                <a:srgbClr val="D6EDEC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6" name="Google Shape;86;p13"/>
          <p:cNvGrpSpPr/>
          <p:nvPr/>
        </p:nvGrpSpPr>
        <p:grpSpPr>
          <a:xfrm>
            <a:off x="2910296" y="3438156"/>
            <a:ext cx="1739400" cy="351075"/>
            <a:chOff x="980071" y="2514025"/>
            <a:chExt cx="1739400" cy="351075"/>
          </a:xfrm>
        </p:grpSpPr>
        <p:sp>
          <p:nvSpPr>
            <p:cNvPr id="87" name="Google Shape;87;p13"/>
            <p:cNvSpPr txBox="1"/>
            <p:nvPr/>
          </p:nvSpPr>
          <p:spPr>
            <a:xfrm>
              <a:off x="980071" y="2514025"/>
              <a:ext cx="1739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rPr>
                <a:t>Industry:</a:t>
              </a:r>
              <a:endParaRPr sz="12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cxnSp>
          <p:nvCxnSpPr>
            <p:cNvPr id="88" name="Google Shape;88;p13"/>
            <p:cNvCxnSpPr/>
            <p:nvPr/>
          </p:nvCxnSpPr>
          <p:spPr>
            <a:xfrm>
              <a:off x="990375" y="2865100"/>
              <a:ext cx="1722300" cy="0"/>
            </a:xfrm>
            <a:prstGeom prst="straightConnector1">
              <a:avLst/>
            </a:prstGeom>
            <a:noFill/>
            <a:ln cap="flat" cmpd="sng" w="19050">
              <a:solidFill>
                <a:srgbClr val="D6EDEC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9" name="Google Shape;89;p13"/>
          <p:cNvGrpSpPr/>
          <p:nvPr/>
        </p:nvGrpSpPr>
        <p:grpSpPr>
          <a:xfrm>
            <a:off x="4848696" y="2514025"/>
            <a:ext cx="1739400" cy="351075"/>
            <a:chOff x="980071" y="2514025"/>
            <a:chExt cx="1739400" cy="351075"/>
          </a:xfrm>
        </p:grpSpPr>
        <p:sp>
          <p:nvSpPr>
            <p:cNvPr id="90" name="Google Shape;90;p13"/>
            <p:cNvSpPr txBox="1"/>
            <p:nvPr/>
          </p:nvSpPr>
          <p:spPr>
            <a:xfrm>
              <a:off x="980071" y="2514025"/>
              <a:ext cx="1739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rPr>
                <a:t>Title:</a:t>
              </a:r>
              <a:endParaRPr sz="12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cxnSp>
          <p:nvCxnSpPr>
            <p:cNvPr id="91" name="Google Shape;91;p13"/>
            <p:cNvCxnSpPr/>
            <p:nvPr/>
          </p:nvCxnSpPr>
          <p:spPr>
            <a:xfrm>
              <a:off x="990375" y="2865100"/>
              <a:ext cx="1722300" cy="0"/>
            </a:xfrm>
            <a:prstGeom prst="straightConnector1">
              <a:avLst/>
            </a:prstGeom>
            <a:noFill/>
            <a:ln cap="flat" cmpd="sng" w="19050">
              <a:solidFill>
                <a:srgbClr val="D6EDEC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2" name="Google Shape;92;p13"/>
          <p:cNvGrpSpPr/>
          <p:nvPr/>
        </p:nvGrpSpPr>
        <p:grpSpPr>
          <a:xfrm>
            <a:off x="4848696" y="2987690"/>
            <a:ext cx="1739400" cy="351075"/>
            <a:chOff x="980071" y="2514025"/>
            <a:chExt cx="1739400" cy="351075"/>
          </a:xfrm>
        </p:grpSpPr>
        <p:sp>
          <p:nvSpPr>
            <p:cNvPr id="93" name="Google Shape;93;p13"/>
            <p:cNvSpPr txBox="1"/>
            <p:nvPr/>
          </p:nvSpPr>
          <p:spPr>
            <a:xfrm>
              <a:off x="980071" y="2514025"/>
              <a:ext cx="1739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rPr>
                <a:t>Department:</a:t>
              </a:r>
              <a:endParaRPr sz="12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cxnSp>
          <p:nvCxnSpPr>
            <p:cNvPr id="94" name="Google Shape;94;p13"/>
            <p:cNvCxnSpPr/>
            <p:nvPr/>
          </p:nvCxnSpPr>
          <p:spPr>
            <a:xfrm>
              <a:off x="990375" y="2865100"/>
              <a:ext cx="1722300" cy="0"/>
            </a:xfrm>
            <a:prstGeom prst="straightConnector1">
              <a:avLst/>
            </a:prstGeom>
            <a:noFill/>
            <a:ln cap="flat" cmpd="sng" w="19050">
              <a:solidFill>
                <a:srgbClr val="D6EDEC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5" name="Google Shape;95;p13"/>
          <p:cNvGrpSpPr/>
          <p:nvPr/>
        </p:nvGrpSpPr>
        <p:grpSpPr>
          <a:xfrm>
            <a:off x="4848696" y="3438156"/>
            <a:ext cx="1739400" cy="351075"/>
            <a:chOff x="980071" y="2514025"/>
            <a:chExt cx="1739400" cy="351075"/>
          </a:xfrm>
        </p:grpSpPr>
        <p:sp>
          <p:nvSpPr>
            <p:cNvPr id="96" name="Google Shape;96;p13"/>
            <p:cNvSpPr txBox="1"/>
            <p:nvPr/>
          </p:nvSpPr>
          <p:spPr>
            <a:xfrm>
              <a:off x="980071" y="2514025"/>
              <a:ext cx="1739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rPr>
                <a:t>Company Site:</a:t>
              </a:r>
              <a:endParaRPr sz="12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cxnSp>
          <p:nvCxnSpPr>
            <p:cNvPr id="97" name="Google Shape;97;p13"/>
            <p:cNvCxnSpPr/>
            <p:nvPr/>
          </p:nvCxnSpPr>
          <p:spPr>
            <a:xfrm>
              <a:off x="990375" y="2865100"/>
              <a:ext cx="1722300" cy="0"/>
            </a:xfrm>
            <a:prstGeom prst="straightConnector1">
              <a:avLst/>
            </a:prstGeom>
            <a:noFill/>
            <a:ln cap="flat" cmpd="sng" w="19050">
              <a:solidFill>
                <a:srgbClr val="D6EDEC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8" name="Google Shape;98;p13"/>
          <p:cNvGrpSpPr/>
          <p:nvPr/>
        </p:nvGrpSpPr>
        <p:grpSpPr>
          <a:xfrm>
            <a:off x="2934811" y="4551050"/>
            <a:ext cx="1841464" cy="184800"/>
            <a:chOff x="993675" y="4551050"/>
            <a:chExt cx="1841464" cy="184800"/>
          </a:xfrm>
        </p:grpSpPr>
        <p:sp>
          <p:nvSpPr>
            <p:cNvPr id="99" name="Google Shape;99;p13"/>
            <p:cNvSpPr txBox="1"/>
            <p:nvPr/>
          </p:nvSpPr>
          <p:spPr>
            <a:xfrm>
              <a:off x="1178839" y="4551050"/>
              <a:ext cx="1656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rPr>
                <a:t>Social Media Design</a:t>
              </a:r>
              <a:endParaRPr sz="12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993675" y="4585825"/>
              <a:ext cx="111000" cy="111000"/>
            </a:xfrm>
            <a:prstGeom prst="rect">
              <a:avLst/>
            </a:prstGeom>
            <a:noFill/>
            <a:ln cap="flat" cmpd="sng" w="19050">
              <a:solidFill>
                <a:srgbClr val="D6EDE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1" name="Google Shape;101;p13"/>
          <p:cNvGrpSpPr/>
          <p:nvPr/>
        </p:nvGrpSpPr>
        <p:grpSpPr>
          <a:xfrm>
            <a:off x="2934811" y="4889250"/>
            <a:ext cx="1841464" cy="184800"/>
            <a:chOff x="993675" y="4551063"/>
            <a:chExt cx="1841464" cy="184800"/>
          </a:xfrm>
        </p:grpSpPr>
        <p:sp>
          <p:nvSpPr>
            <p:cNvPr id="102" name="Google Shape;102;p13"/>
            <p:cNvSpPr txBox="1"/>
            <p:nvPr/>
          </p:nvSpPr>
          <p:spPr>
            <a:xfrm>
              <a:off x="1178839" y="4551063"/>
              <a:ext cx="1656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rPr>
                <a:t>Digital Marketing</a:t>
              </a:r>
              <a:endParaRPr sz="12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993675" y="4585825"/>
              <a:ext cx="111000" cy="111000"/>
            </a:xfrm>
            <a:prstGeom prst="rect">
              <a:avLst/>
            </a:prstGeom>
            <a:noFill/>
            <a:ln cap="flat" cmpd="sng" w="19050">
              <a:solidFill>
                <a:srgbClr val="D6EDE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4" name="Google Shape;104;p13"/>
          <p:cNvGrpSpPr/>
          <p:nvPr/>
        </p:nvGrpSpPr>
        <p:grpSpPr>
          <a:xfrm>
            <a:off x="4858648" y="4551050"/>
            <a:ext cx="1841464" cy="184800"/>
            <a:chOff x="993675" y="4551050"/>
            <a:chExt cx="1841464" cy="184800"/>
          </a:xfrm>
        </p:grpSpPr>
        <p:sp>
          <p:nvSpPr>
            <p:cNvPr id="105" name="Google Shape;105;p13"/>
            <p:cNvSpPr txBox="1"/>
            <p:nvPr/>
          </p:nvSpPr>
          <p:spPr>
            <a:xfrm>
              <a:off x="1178839" y="4551050"/>
              <a:ext cx="1656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rPr>
                <a:t>Logo Design</a:t>
              </a:r>
              <a:endParaRPr sz="12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993675" y="4585825"/>
              <a:ext cx="111000" cy="111000"/>
            </a:xfrm>
            <a:prstGeom prst="rect">
              <a:avLst/>
            </a:prstGeom>
            <a:noFill/>
            <a:ln cap="flat" cmpd="sng" w="19050">
              <a:solidFill>
                <a:srgbClr val="D6EDE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7" name="Google Shape;107;p13"/>
          <p:cNvGrpSpPr/>
          <p:nvPr/>
        </p:nvGrpSpPr>
        <p:grpSpPr>
          <a:xfrm>
            <a:off x="4858648" y="4889250"/>
            <a:ext cx="1841464" cy="184800"/>
            <a:chOff x="993675" y="4551063"/>
            <a:chExt cx="1841464" cy="184800"/>
          </a:xfrm>
        </p:grpSpPr>
        <p:sp>
          <p:nvSpPr>
            <p:cNvPr id="108" name="Google Shape;108;p13"/>
            <p:cNvSpPr txBox="1"/>
            <p:nvPr/>
          </p:nvSpPr>
          <p:spPr>
            <a:xfrm>
              <a:off x="1178839" y="4551063"/>
              <a:ext cx="1656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rPr>
                <a:t>Design Guidelines</a:t>
              </a:r>
              <a:endParaRPr sz="12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993675" y="4585825"/>
              <a:ext cx="111000" cy="111000"/>
            </a:xfrm>
            <a:prstGeom prst="rect">
              <a:avLst/>
            </a:prstGeom>
            <a:noFill/>
            <a:ln cap="flat" cmpd="sng" w="19050">
              <a:solidFill>
                <a:srgbClr val="D6EDE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0" name="Google Shape;110;p13"/>
          <p:cNvGrpSpPr/>
          <p:nvPr/>
        </p:nvGrpSpPr>
        <p:grpSpPr>
          <a:xfrm>
            <a:off x="970123" y="4090653"/>
            <a:ext cx="5618100" cy="2109900"/>
            <a:chOff x="970123" y="4130400"/>
            <a:chExt cx="5618100" cy="2109900"/>
          </a:xfrm>
        </p:grpSpPr>
        <p:sp>
          <p:nvSpPr>
            <p:cNvPr id="111" name="Google Shape;111;p13"/>
            <p:cNvSpPr/>
            <p:nvPr/>
          </p:nvSpPr>
          <p:spPr>
            <a:xfrm>
              <a:off x="990000" y="4305950"/>
              <a:ext cx="5598000" cy="46500"/>
            </a:xfrm>
            <a:prstGeom prst="rect">
              <a:avLst/>
            </a:prstGeom>
            <a:solidFill>
              <a:srgbClr val="F6F3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970123" y="4130400"/>
              <a:ext cx="56181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rPr>
                <a:t>WHICH OUR SERVICES ARE YOU INTERESTED IN?</a:t>
              </a:r>
              <a:endParaRPr b="1" sz="18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grpSp>
          <p:nvGrpSpPr>
            <p:cNvPr id="113" name="Google Shape;113;p13"/>
            <p:cNvGrpSpPr/>
            <p:nvPr/>
          </p:nvGrpSpPr>
          <p:grpSpPr>
            <a:xfrm>
              <a:off x="993675" y="4551062"/>
              <a:ext cx="1924568" cy="184800"/>
              <a:chOff x="993675" y="4551062"/>
              <a:chExt cx="1924568" cy="184800"/>
            </a:xfrm>
          </p:grpSpPr>
          <p:sp>
            <p:nvSpPr>
              <p:cNvPr id="114" name="Google Shape;114;p13"/>
              <p:cNvSpPr txBox="1"/>
              <p:nvPr/>
            </p:nvSpPr>
            <p:spPr>
              <a:xfrm>
                <a:off x="1178843" y="4551062"/>
                <a:ext cx="173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Identity Design</a:t>
                </a:r>
                <a:endParaRPr sz="12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115" name="Google Shape;115;p13"/>
              <p:cNvSpPr/>
              <p:nvPr/>
            </p:nvSpPr>
            <p:spPr>
              <a:xfrm>
                <a:off x="993675" y="4585825"/>
                <a:ext cx="111000" cy="111000"/>
              </a:xfrm>
              <a:prstGeom prst="rect">
                <a:avLst/>
              </a:prstGeom>
              <a:noFill/>
              <a:ln cap="flat" cmpd="sng" w="19050">
                <a:solidFill>
                  <a:srgbClr val="D6EDE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6" name="Google Shape;116;p13"/>
            <p:cNvGrpSpPr/>
            <p:nvPr/>
          </p:nvGrpSpPr>
          <p:grpSpPr>
            <a:xfrm>
              <a:off x="993675" y="4889249"/>
              <a:ext cx="1924568" cy="184800"/>
              <a:chOff x="993675" y="4551062"/>
              <a:chExt cx="1924568" cy="184800"/>
            </a:xfrm>
          </p:grpSpPr>
          <p:sp>
            <p:nvSpPr>
              <p:cNvPr id="117" name="Google Shape;117;p13"/>
              <p:cNvSpPr txBox="1"/>
              <p:nvPr/>
            </p:nvSpPr>
            <p:spPr>
              <a:xfrm>
                <a:off x="1178843" y="4551062"/>
                <a:ext cx="173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Website Development</a:t>
                </a:r>
                <a:endParaRPr sz="12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118" name="Google Shape;118;p13"/>
              <p:cNvSpPr/>
              <p:nvPr/>
            </p:nvSpPr>
            <p:spPr>
              <a:xfrm>
                <a:off x="993675" y="4585825"/>
                <a:ext cx="111000" cy="111000"/>
              </a:xfrm>
              <a:prstGeom prst="rect">
                <a:avLst/>
              </a:prstGeom>
              <a:noFill/>
              <a:ln cap="flat" cmpd="sng" w="19050">
                <a:solidFill>
                  <a:srgbClr val="D6EDE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9" name="Google Shape;119;p13"/>
            <p:cNvGrpSpPr/>
            <p:nvPr/>
          </p:nvGrpSpPr>
          <p:grpSpPr>
            <a:xfrm>
              <a:off x="983378" y="5286725"/>
              <a:ext cx="5601397" cy="953575"/>
              <a:chOff x="983378" y="5286725"/>
              <a:chExt cx="5601397" cy="953575"/>
            </a:xfrm>
          </p:grpSpPr>
          <p:sp>
            <p:nvSpPr>
              <p:cNvPr id="120" name="Google Shape;120;p13"/>
              <p:cNvSpPr txBox="1"/>
              <p:nvPr/>
            </p:nvSpPr>
            <p:spPr>
              <a:xfrm>
                <a:off x="983378" y="5286725"/>
                <a:ext cx="3107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What are goals you would like us to help?</a:t>
                </a:r>
                <a:endParaRPr sz="12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cxnSp>
            <p:nvCxnSpPr>
              <p:cNvPr id="121" name="Google Shape;121;p13"/>
              <p:cNvCxnSpPr/>
              <p:nvPr/>
            </p:nvCxnSpPr>
            <p:spPr>
              <a:xfrm>
                <a:off x="993675" y="5670600"/>
                <a:ext cx="5591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6EDE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2" name="Google Shape;122;p13"/>
              <p:cNvCxnSpPr/>
              <p:nvPr/>
            </p:nvCxnSpPr>
            <p:spPr>
              <a:xfrm>
                <a:off x="993675" y="5948825"/>
                <a:ext cx="5591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6EDE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3" name="Google Shape;123;p13"/>
              <p:cNvCxnSpPr/>
              <p:nvPr/>
            </p:nvCxnSpPr>
            <p:spPr>
              <a:xfrm>
                <a:off x="993675" y="6240300"/>
                <a:ext cx="5591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6EDE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24" name="Google Shape;124;p13"/>
          <p:cNvGrpSpPr/>
          <p:nvPr/>
        </p:nvGrpSpPr>
        <p:grpSpPr>
          <a:xfrm>
            <a:off x="970123" y="6505301"/>
            <a:ext cx="5729989" cy="2103275"/>
            <a:chOff x="970123" y="6545049"/>
            <a:chExt cx="5729989" cy="2103275"/>
          </a:xfrm>
        </p:grpSpPr>
        <p:sp>
          <p:nvSpPr>
            <p:cNvPr id="125" name="Google Shape;125;p13"/>
            <p:cNvSpPr/>
            <p:nvPr/>
          </p:nvSpPr>
          <p:spPr>
            <a:xfrm>
              <a:off x="990000" y="6717275"/>
              <a:ext cx="5598000" cy="46500"/>
            </a:xfrm>
            <a:prstGeom prst="rect">
              <a:avLst/>
            </a:prstGeom>
            <a:solidFill>
              <a:srgbClr val="F6F3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3"/>
            <p:cNvSpPr txBox="1"/>
            <p:nvPr/>
          </p:nvSpPr>
          <p:spPr>
            <a:xfrm>
              <a:off x="970123" y="6545049"/>
              <a:ext cx="56181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rPr>
                <a:t>HOW DID YOU HEAR ABOUT US?</a:t>
              </a:r>
              <a:endParaRPr b="1" sz="1800">
                <a:solidFill>
                  <a:srgbClr val="231F20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grpSp>
          <p:nvGrpSpPr>
            <p:cNvPr id="127" name="Google Shape;127;p13"/>
            <p:cNvGrpSpPr/>
            <p:nvPr/>
          </p:nvGrpSpPr>
          <p:grpSpPr>
            <a:xfrm>
              <a:off x="993675" y="6959086"/>
              <a:ext cx="1924568" cy="184800"/>
              <a:chOff x="993675" y="4551062"/>
              <a:chExt cx="1924568" cy="184800"/>
            </a:xfrm>
          </p:grpSpPr>
          <p:sp>
            <p:nvSpPr>
              <p:cNvPr id="128" name="Google Shape;128;p13"/>
              <p:cNvSpPr txBox="1"/>
              <p:nvPr/>
            </p:nvSpPr>
            <p:spPr>
              <a:xfrm>
                <a:off x="1178843" y="4551062"/>
                <a:ext cx="173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Print Advertising</a:t>
                </a:r>
                <a:endParaRPr sz="12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129" name="Google Shape;129;p13"/>
              <p:cNvSpPr/>
              <p:nvPr/>
            </p:nvSpPr>
            <p:spPr>
              <a:xfrm>
                <a:off x="993675" y="4585825"/>
                <a:ext cx="111000" cy="111000"/>
              </a:xfrm>
              <a:prstGeom prst="rect">
                <a:avLst/>
              </a:prstGeom>
              <a:noFill/>
              <a:ln cap="flat" cmpd="sng" w="19050">
                <a:solidFill>
                  <a:srgbClr val="D6EDE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0" name="Google Shape;130;p13"/>
            <p:cNvGrpSpPr/>
            <p:nvPr/>
          </p:nvGrpSpPr>
          <p:grpSpPr>
            <a:xfrm>
              <a:off x="993675" y="7297273"/>
              <a:ext cx="1924568" cy="184800"/>
              <a:chOff x="993675" y="4551062"/>
              <a:chExt cx="1924568" cy="184800"/>
            </a:xfrm>
          </p:grpSpPr>
          <p:sp>
            <p:nvSpPr>
              <p:cNvPr id="131" name="Google Shape;131;p13"/>
              <p:cNvSpPr txBox="1"/>
              <p:nvPr/>
            </p:nvSpPr>
            <p:spPr>
              <a:xfrm>
                <a:off x="1178843" y="4551062"/>
                <a:ext cx="173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Sales Call</a:t>
                </a:r>
                <a:endParaRPr sz="12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132" name="Google Shape;132;p13"/>
              <p:cNvSpPr/>
              <p:nvPr/>
            </p:nvSpPr>
            <p:spPr>
              <a:xfrm>
                <a:off x="993675" y="4585825"/>
                <a:ext cx="111000" cy="111000"/>
              </a:xfrm>
              <a:prstGeom prst="rect">
                <a:avLst/>
              </a:prstGeom>
              <a:noFill/>
              <a:ln cap="flat" cmpd="sng" w="19050">
                <a:solidFill>
                  <a:srgbClr val="D6EDE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3" name="Google Shape;133;p13"/>
            <p:cNvGrpSpPr/>
            <p:nvPr/>
          </p:nvGrpSpPr>
          <p:grpSpPr>
            <a:xfrm>
              <a:off x="2934811" y="6959074"/>
              <a:ext cx="1841464" cy="184800"/>
              <a:chOff x="993675" y="4551050"/>
              <a:chExt cx="1841464" cy="184800"/>
            </a:xfrm>
          </p:grpSpPr>
          <p:sp>
            <p:nvSpPr>
              <p:cNvPr id="134" name="Google Shape;134;p13"/>
              <p:cNvSpPr txBox="1"/>
              <p:nvPr/>
            </p:nvSpPr>
            <p:spPr>
              <a:xfrm>
                <a:off x="1178839" y="4551050"/>
                <a:ext cx="165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Direct Mail</a:t>
                </a:r>
                <a:endParaRPr sz="12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135" name="Google Shape;135;p13"/>
              <p:cNvSpPr/>
              <p:nvPr/>
            </p:nvSpPr>
            <p:spPr>
              <a:xfrm>
                <a:off x="993675" y="4585825"/>
                <a:ext cx="111000" cy="111000"/>
              </a:xfrm>
              <a:prstGeom prst="rect">
                <a:avLst/>
              </a:prstGeom>
              <a:noFill/>
              <a:ln cap="flat" cmpd="sng" w="19050">
                <a:solidFill>
                  <a:srgbClr val="D6EDE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6" name="Google Shape;136;p13"/>
            <p:cNvGrpSpPr/>
            <p:nvPr/>
          </p:nvGrpSpPr>
          <p:grpSpPr>
            <a:xfrm>
              <a:off x="2934811" y="7297274"/>
              <a:ext cx="1841464" cy="184800"/>
              <a:chOff x="993675" y="4551063"/>
              <a:chExt cx="1841464" cy="184800"/>
            </a:xfrm>
          </p:grpSpPr>
          <p:sp>
            <p:nvSpPr>
              <p:cNvPr id="137" name="Google Shape;137;p13"/>
              <p:cNvSpPr txBox="1"/>
              <p:nvPr/>
            </p:nvSpPr>
            <p:spPr>
              <a:xfrm>
                <a:off x="1178839" y="4551063"/>
                <a:ext cx="165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Referral</a:t>
                </a:r>
                <a:endParaRPr sz="12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138" name="Google Shape;138;p13"/>
              <p:cNvSpPr/>
              <p:nvPr/>
            </p:nvSpPr>
            <p:spPr>
              <a:xfrm>
                <a:off x="993675" y="4585825"/>
                <a:ext cx="111000" cy="111000"/>
              </a:xfrm>
              <a:prstGeom prst="rect">
                <a:avLst/>
              </a:prstGeom>
              <a:noFill/>
              <a:ln cap="flat" cmpd="sng" w="19050">
                <a:solidFill>
                  <a:srgbClr val="D6EDE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9" name="Google Shape;139;p13"/>
            <p:cNvGrpSpPr/>
            <p:nvPr/>
          </p:nvGrpSpPr>
          <p:grpSpPr>
            <a:xfrm>
              <a:off x="4858648" y="6959074"/>
              <a:ext cx="1841464" cy="184800"/>
              <a:chOff x="993675" y="4551050"/>
              <a:chExt cx="1841464" cy="184800"/>
            </a:xfrm>
          </p:grpSpPr>
          <p:sp>
            <p:nvSpPr>
              <p:cNvPr id="140" name="Google Shape;140;p13"/>
              <p:cNvSpPr txBox="1"/>
              <p:nvPr/>
            </p:nvSpPr>
            <p:spPr>
              <a:xfrm>
                <a:off x="1178839" y="4551050"/>
                <a:ext cx="165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Online Advertising</a:t>
                </a:r>
                <a:endParaRPr sz="12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141" name="Google Shape;141;p13"/>
              <p:cNvSpPr/>
              <p:nvPr/>
            </p:nvSpPr>
            <p:spPr>
              <a:xfrm>
                <a:off x="993675" y="4585825"/>
                <a:ext cx="111000" cy="111000"/>
              </a:xfrm>
              <a:prstGeom prst="rect">
                <a:avLst/>
              </a:prstGeom>
              <a:noFill/>
              <a:ln cap="flat" cmpd="sng" w="19050">
                <a:solidFill>
                  <a:srgbClr val="D6EDE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2" name="Google Shape;142;p13"/>
            <p:cNvGrpSpPr/>
            <p:nvPr/>
          </p:nvGrpSpPr>
          <p:grpSpPr>
            <a:xfrm>
              <a:off x="4858648" y="7297274"/>
              <a:ext cx="1841464" cy="184800"/>
              <a:chOff x="993675" y="4551063"/>
              <a:chExt cx="1841464" cy="184800"/>
            </a:xfrm>
          </p:grpSpPr>
          <p:sp>
            <p:nvSpPr>
              <p:cNvPr id="143" name="Google Shape;143;p13"/>
              <p:cNvSpPr txBox="1"/>
              <p:nvPr/>
            </p:nvSpPr>
            <p:spPr>
              <a:xfrm>
                <a:off x="1178839" y="4551063"/>
                <a:ext cx="165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Others</a:t>
                </a:r>
                <a:endParaRPr sz="12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144" name="Google Shape;144;p13"/>
              <p:cNvSpPr/>
              <p:nvPr/>
            </p:nvSpPr>
            <p:spPr>
              <a:xfrm>
                <a:off x="993675" y="4585825"/>
                <a:ext cx="111000" cy="111000"/>
              </a:xfrm>
              <a:prstGeom prst="rect">
                <a:avLst/>
              </a:prstGeom>
              <a:noFill/>
              <a:ln cap="flat" cmpd="sng" w="19050">
                <a:solidFill>
                  <a:srgbClr val="D6EDE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5" name="Google Shape;145;p13"/>
            <p:cNvGrpSpPr/>
            <p:nvPr/>
          </p:nvGrpSpPr>
          <p:grpSpPr>
            <a:xfrm>
              <a:off x="983374" y="7694750"/>
              <a:ext cx="5601401" cy="953574"/>
              <a:chOff x="983374" y="5286726"/>
              <a:chExt cx="5601401" cy="953574"/>
            </a:xfrm>
          </p:grpSpPr>
          <p:sp>
            <p:nvSpPr>
              <p:cNvPr id="146" name="Google Shape;146;p13"/>
              <p:cNvSpPr txBox="1"/>
              <p:nvPr/>
            </p:nvSpPr>
            <p:spPr>
              <a:xfrm>
                <a:off x="983374" y="5286726"/>
                <a:ext cx="4342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Additional Comments (anything you'd like us to know)?</a:t>
                </a:r>
                <a:endParaRPr sz="12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cxnSp>
            <p:nvCxnSpPr>
              <p:cNvPr id="147" name="Google Shape;147;p13"/>
              <p:cNvCxnSpPr/>
              <p:nvPr/>
            </p:nvCxnSpPr>
            <p:spPr>
              <a:xfrm>
                <a:off x="993675" y="5670600"/>
                <a:ext cx="5591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6EDE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8" name="Google Shape;148;p13"/>
              <p:cNvCxnSpPr/>
              <p:nvPr/>
            </p:nvCxnSpPr>
            <p:spPr>
              <a:xfrm>
                <a:off x="993675" y="5948825"/>
                <a:ext cx="5591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6EDE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9" name="Google Shape;149;p13"/>
              <p:cNvCxnSpPr/>
              <p:nvPr/>
            </p:nvCxnSpPr>
            <p:spPr>
              <a:xfrm>
                <a:off x="993675" y="6240300"/>
                <a:ext cx="5591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6EDE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50" name="Google Shape;150;p13"/>
          <p:cNvGrpSpPr/>
          <p:nvPr/>
        </p:nvGrpSpPr>
        <p:grpSpPr>
          <a:xfrm>
            <a:off x="976750" y="8973628"/>
            <a:ext cx="5607925" cy="688250"/>
            <a:chOff x="976750" y="9013375"/>
            <a:chExt cx="5607925" cy="688250"/>
          </a:xfrm>
        </p:grpSpPr>
        <p:grpSp>
          <p:nvGrpSpPr>
            <p:cNvPr id="151" name="Google Shape;151;p13"/>
            <p:cNvGrpSpPr/>
            <p:nvPr/>
          </p:nvGrpSpPr>
          <p:grpSpPr>
            <a:xfrm>
              <a:off x="976750" y="9013375"/>
              <a:ext cx="1736100" cy="688250"/>
              <a:chOff x="983374" y="9013375"/>
              <a:chExt cx="1736100" cy="688250"/>
            </a:xfrm>
          </p:grpSpPr>
          <p:sp>
            <p:nvSpPr>
              <p:cNvPr id="152" name="Google Shape;152;p13"/>
              <p:cNvSpPr txBox="1"/>
              <p:nvPr/>
            </p:nvSpPr>
            <p:spPr>
              <a:xfrm>
                <a:off x="983374" y="9013375"/>
                <a:ext cx="1736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+12 34 567 890 00</a:t>
                </a:r>
                <a:endParaRPr sz="12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153" name="Google Shape;153;p13"/>
              <p:cNvSpPr txBox="1"/>
              <p:nvPr/>
            </p:nvSpPr>
            <p:spPr>
              <a:xfrm>
                <a:off x="983374" y="9265100"/>
                <a:ext cx="1736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email_your@.com</a:t>
                </a:r>
                <a:endParaRPr sz="12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154" name="Google Shape;154;p13"/>
              <p:cNvSpPr txBox="1"/>
              <p:nvPr/>
            </p:nvSpPr>
            <p:spPr>
              <a:xfrm>
                <a:off x="983374" y="9516825"/>
                <a:ext cx="1736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your_website.com</a:t>
                </a:r>
                <a:endParaRPr sz="12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155" name="Google Shape;155;p13"/>
            <p:cNvGrpSpPr/>
            <p:nvPr/>
          </p:nvGrpSpPr>
          <p:grpSpPr>
            <a:xfrm>
              <a:off x="2907825" y="9013375"/>
              <a:ext cx="1736100" cy="688250"/>
              <a:chOff x="1052950" y="9013375"/>
              <a:chExt cx="1736100" cy="688250"/>
            </a:xfrm>
          </p:grpSpPr>
          <p:sp>
            <p:nvSpPr>
              <p:cNvPr id="156" name="Google Shape;156;p13"/>
              <p:cNvSpPr txBox="1"/>
              <p:nvPr/>
            </p:nvSpPr>
            <p:spPr>
              <a:xfrm>
                <a:off x="1052950" y="9013375"/>
                <a:ext cx="1736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1273 Bins Turnpike</a:t>
                </a:r>
                <a:endParaRPr sz="12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157" name="Google Shape;157;p13"/>
              <p:cNvSpPr txBox="1"/>
              <p:nvPr/>
            </p:nvSpPr>
            <p:spPr>
              <a:xfrm>
                <a:off x="1052950" y="9265100"/>
                <a:ext cx="1736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Thompsonmouth</a:t>
                </a:r>
                <a:endParaRPr sz="12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158" name="Google Shape;158;p13"/>
              <p:cNvSpPr txBox="1"/>
              <p:nvPr/>
            </p:nvSpPr>
            <p:spPr>
              <a:xfrm>
                <a:off x="1052950" y="9516825"/>
                <a:ext cx="1736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Tennessee 83583</a:t>
                </a:r>
                <a:endParaRPr sz="1200">
                  <a:solidFill>
                    <a:srgbClr val="231F20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sp>
          <p:nvSpPr>
            <p:cNvPr id="159" name="Google Shape;159;p13"/>
            <p:cNvSpPr txBox="1"/>
            <p:nvPr/>
          </p:nvSpPr>
          <p:spPr>
            <a:xfrm>
              <a:off x="4838900" y="9013375"/>
              <a:ext cx="1736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31F20"/>
                  </a:solidFill>
                  <a:latin typeface="DM Sans Medium"/>
                  <a:ea typeface="DM Sans Medium"/>
                  <a:cs typeface="DM Sans Medium"/>
                  <a:sym typeface="DM Sans Medium"/>
                </a:rPr>
                <a:t>Your Signature</a:t>
              </a:r>
              <a:endParaRPr>
                <a:solidFill>
                  <a:srgbClr val="231F20"/>
                </a:solidFill>
                <a:latin typeface="DM Sans Medium"/>
                <a:ea typeface="DM Sans Medium"/>
                <a:cs typeface="DM Sans Medium"/>
                <a:sym typeface="DM Sans Medium"/>
              </a:endParaRPr>
            </a:p>
          </p:txBody>
        </p:sp>
        <p:sp>
          <p:nvSpPr>
            <p:cNvPr id="160" name="Google Shape;160;p13"/>
            <p:cNvSpPr/>
            <p:nvPr/>
          </p:nvSpPr>
          <p:spPr>
            <a:xfrm>
              <a:off x="4855775" y="9277674"/>
              <a:ext cx="1728900" cy="410700"/>
            </a:xfrm>
            <a:prstGeom prst="rect">
              <a:avLst/>
            </a:prstGeom>
            <a:solidFill>
              <a:srgbClr val="D6EDE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