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Gaegu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aegu-regular.fntdata"/><Relationship Id="rId8" Type="http://schemas.openxmlformats.org/officeDocument/2006/relationships/font" Target="fonts/Gaegu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1" Type="http://schemas.openxmlformats.org/officeDocument/2006/relationships/image" Target="../media/image8.png"/><Relationship Id="rId10" Type="http://schemas.openxmlformats.org/officeDocument/2006/relationships/image" Target="../media/image9.png"/><Relationship Id="rId12" Type="http://schemas.openxmlformats.org/officeDocument/2006/relationships/image" Target="../media/image2.png"/><Relationship Id="rId9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000"/>
          </a:blip>
          <a:srcRect b="34494" l="41622" r="0" t="17795"/>
          <a:stretch/>
        </p:blipFill>
        <p:spPr>
          <a:xfrm flipH="1">
            <a:off x="3312075" y="0"/>
            <a:ext cx="4247925" cy="106925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0" y="4504950"/>
            <a:ext cx="7560000" cy="6187650"/>
            <a:chOff x="0" y="4504950"/>
            <a:chExt cx="7560000" cy="6187650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44221" l="0" r="0" t="0"/>
            <a:stretch/>
          </p:blipFill>
          <p:spPr>
            <a:xfrm>
              <a:off x="4627500" y="9302975"/>
              <a:ext cx="1840100" cy="13896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" name="Google Shape;57;p13"/>
            <p:cNvGrpSpPr/>
            <p:nvPr/>
          </p:nvGrpSpPr>
          <p:grpSpPr>
            <a:xfrm>
              <a:off x="0" y="4504950"/>
              <a:ext cx="7560000" cy="6187650"/>
              <a:chOff x="0" y="4504950"/>
              <a:chExt cx="7560000" cy="6187650"/>
            </a:xfrm>
          </p:grpSpPr>
          <p:grpSp>
            <p:nvGrpSpPr>
              <p:cNvPr id="58" name="Google Shape;58;p13"/>
              <p:cNvGrpSpPr/>
              <p:nvPr/>
            </p:nvGrpSpPr>
            <p:grpSpPr>
              <a:xfrm>
                <a:off x="3104575" y="4504950"/>
                <a:ext cx="4455425" cy="6187650"/>
                <a:chOff x="3104575" y="4504950"/>
                <a:chExt cx="4455425" cy="6187650"/>
              </a:xfrm>
            </p:grpSpPr>
            <p:pic>
              <p:nvPicPr>
                <p:cNvPr id="59" name="Google Shape;59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13889" t="0"/>
                <a:stretch/>
              </p:blipFill>
              <p:spPr>
                <a:xfrm>
                  <a:off x="5924875" y="4504950"/>
                  <a:ext cx="1635125" cy="5848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0" name="Google Shape;60;p1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10378" l="0" r="21868" t="0"/>
                <a:stretch/>
              </p:blipFill>
              <p:spPr>
                <a:xfrm>
                  <a:off x="5024975" y="9302975"/>
                  <a:ext cx="2535024" cy="13896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1" name="Google Shape;61;p1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77014" l="0" r="0" t="0"/>
                <a:stretch/>
              </p:blipFill>
              <p:spPr>
                <a:xfrm>
                  <a:off x="3104575" y="9799875"/>
                  <a:ext cx="2170225" cy="8927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2" name="Google Shape;62;p13"/>
              <p:cNvGrpSpPr/>
              <p:nvPr/>
            </p:nvGrpSpPr>
            <p:grpSpPr>
              <a:xfrm>
                <a:off x="0" y="5545875"/>
                <a:ext cx="2236674" cy="5146725"/>
                <a:chOff x="0" y="5545875"/>
                <a:chExt cx="2236674" cy="5146725"/>
              </a:xfrm>
            </p:grpSpPr>
            <p:pic>
              <p:nvPicPr>
                <p:cNvPr id="63" name="Google Shape;63;p13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7097" l="19846" r="0" t="0"/>
                <a:stretch/>
              </p:blipFill>
              <p:spPr>
                <a:xfrm>
                  <a:off x="0" y="5545875"/>
                  <a:ext cx="1527025" cy="51467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4" name="Google Shape;64;p1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74126" l="0" r="0" t="0"/>
                <a:stretch/>
              </p:blipFill>
              <p:spPr>
                <a:xfrm>
                  <a:off x="200525" y="9749750"/>
                  <a:ext cx="2036149" cy="942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pic>
        <p:nvPicPr>
          <p:cNvPr id="65" name="Google Shape;65;p13"/>
          <p:cNvPicPr preferRelativeResize="0"/>
          <p:nvPr/>
        </p:nvPicPr>
        <p:blipFill rotWithShape="1">
          <a:blip r:embed="rId8">
            <a:alphaModFix/>
          </a:blip>
          <a:srcRect b="23318" l="41978" r="0" t="40717"/>
          <a:stretch/>
        </p:blipFill>
        <p:spPr>
          <a:xfrm>
            <a:off x="0" y="0"/>
            <a:ext cx="2269401" cy="261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3"/>
          <p:cNvGrpSpPr/>
          <p:nvPr/>
        </p:nvGrpSpPr>
        <p:grpSpPr>
          <a:xfrm>
            <a:off x="101025" y="1086300"/>
            <a:ext cx="7276900" cy="9165482"/>
            <a:chOff x="101025" y="1086300"/>
            <a:chExt cx="7276900" cy="9165482"/>
          </a:xfrm>
        </p:grpSpPr>
        <p:grpSp>
          <p:nvGrpSpPr>
            <p:cNvPr id="67" name="Google Shape;67;p13"/>
            <p:cNvGrpSpPr/>
            <p:nvPr/>
          </p:nvGrpSpPr>
          <p:grpSpPr>
            <a:xfrm>
              <a:off x="512875" y="3079299"/>
              <a:ext cx="6498664" cy="7172482"/>
              <a:chOff x="512875" y="3079299"/>
              <a:chExt cx="6498664" cy="7172482"/>
            </a:xfrm>
          </p:grpSpPr>
          <p:pic>
            <p:nvPicPr>
              <p:cNvPr id="68" name="Google Shape;68;p1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512875" y="4770125"/>
                <a:ext cx="475609" cy="478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Google Shape;69;p13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2428380" y="9828257"/>
                <a:ext cx="529375" cy="423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70;p13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6635464" y="5216568"/>
                <a:ext cx="376075" cy="3008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oogle Shape;71;p13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 rot="950184">
                <a:off x="4518156" y="3134979"/>
                <a:ext cx="459163" cy="3673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" name="Google Shape;72;p13"/>
            <p:cNvGrpSpPr/>
            <p:nvPr/>
          </p:nvGrpSpPr>
          <p:grpSpPr>
            <a:xfrm>
              <a:off x="101025" y="1086300"/>
              <a:ext cx="7276900" cy="5628950"/>
              <a:chOff x="101025" y="1086300"/>
              <a:chExt cx="7276900" cy="5628950"/>
            </a:xfrm>
          </p:grpSpPr>
          <p:pic>
            <p:nvPicPr>
              <p:cNvPr id="73" name="Google Shape;73;p13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807975" y="6399700"/>
                <a:ext cx="293650" cy="315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Google Shape;74;p13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146500" y="3832800"/>
                <a:ext cx="258825" cy="258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Google Shape;75;p13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758825" y="3104300"/>
                <a:ext cx="170900" cy="170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76;p13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 flipH="1">
                <a:off x="101025" y="5568400"/>
                <a:ext cx="154350" cy="15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13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7119100" y="3700525"/>
                <a:ext cx="258825" cy="258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Google Shape;78;p13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6906325" y="1086300"/>
                <a:ext cx="212775" cy="212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9" name="Google Shape;79;p13"/>
          <p:cNvSpPr txBox="1"/>
          <p:nvPr/>
        </p:nvSpPr>
        <p:spPr>
          <a:xfrm>
            <a:off x="1013250" y="198235"/>
            <a:ext cx="55335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73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rPr>
              <a:t>ITINERARY</a:t>
            </a:r>
            <a:endParaRPr sz="7300">
              <a:solidFill>
                <a:schemeClr val="dk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80" name="Google Shape;80;p13"/>
          <p:cNvGrpSpPr/>
          <p:nvPr/>
        </p:nvGrpSpPr>
        <p:grpSpPr>
          <a:xfrm>
            <a:off x="1013250" y="1585050"/>
            <a:ext cx="5533500" cy="1095656"/>
            <a:chOff x="1013250" y="1585050"/>
            <a:chExt cx="5533500" cy="1095656"/>
          </a:xfrm>
        </p:grpSpPr>
        <p:cxnSp>
          <p:nvCxnSpPr>
            <p:cNvPr id="81" name="Google Shape;81;p13"/>
            <p:cNvCxnSpPr/>
            <p:nvPr/>
          </p:nvCxnSpPr>
          <p:spPr>
            <a:xfrm>
              <a:off x="1104225" y="1585050"/>
              <a:ext cx="53625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1104225" y="2680706"/>
              <a:ext cx="53625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3" name="Google Shape;83;p13"/>
            <p:cNvGrpSpPr/>
            <p:nvPr/>
          </p:nvGrpSpPr>
          <p:grpSpPr>
            <a:xfrm>
              <a:off x="1013250" y="1740536"/>
              <a:ext cx="5533500" cy="784685"/>
              <a:chOff x="1013250" y="1746706"/>
              <a:chExt cx="5533500" cy="784685"/>
            </a:xfrm>
          </p:grpSpPr>
          <p:sp>
            <p:nvSpPr>
              <p:cNvPr id="84" name="Google Shape;84;p13"/>
              <p:cNvSpPr txBox="1"/>
              <p:nvPr/>
            </p:nvSpPr>
            <p:spPr>
              <a:xfrm>
                <a:off x="1013250" y="1746706"/>
                <a:ext cx="55335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5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MICHAEL’S BIG APPLE ADVENTURE</a:t>
                </a:r>
                <a:endParaRPr sz="25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5" name="Google Shape;85;p13"/>
              <p:cNvSpPr txBox="1"/>
              <p:nvPr/>
            </p:nvSpPr>
            <p:spPr>
              <a:xfrm>
                <a:off x="1013250" y="2208290"/>
                <a:ext cx="5533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100">
                    <a:solidFill>
                      <a:srgbClr val="FE7672"/>
                    </a:solidFill>
                    <a:latin typeface="Gaegu"/>
                    <a:ea typeface="Gaegu"/>
                    <a:cs typeface="Gaegu"/>
                    <a:sym typeface="Gaegu"/>
                  </a:rPr>
                  <a:t>15 - 17 April, New York City</a:t>
                </a:r>
                <a:endParaRPr sz="2100">
                  <a:solidFill>
                    <a:srgbClr val="FE7672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86" name="Google Shape;86;p13"/>
          <p:cNvGrpSpPr/>
          <p:nvPr/>
        </p:nvGrpSpPr>
        <p:grpSpPr>
          <a:xfrm>
            <a:off x="1470000" y="3103375"/>
            <a:ext cx="5000700" cy="1907034"/>
            <a:chOff x="1470000" y="3103375"/>
            <a:chExt cx="5000700" cy="1907034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2386500" y="3103375"/>
              <a:ext cx="1870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1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FRIDAY</a:t>
              </a:r>
              <a:endParaRPr b="1" sz="21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88" name="Google Shape;88;p13"/>
            <p:cNvGrpSpPr/>
            <p:nvPr/>
          </p:nvGrpSpPr>
          <p:grpSpPr>
            <a:xfrm>
              <a:off x="1470000" y="3425075"/>
              <a:ext cx="2888100" cy="200100"/>
              <a:chOff x="1470000" y="3425075"/>
              <a:chExt cx="2888100" cy="200100"/>
            </a:xfrm>
          </p:grpSpPr>
          <p:sp>
            <p:nvSpPr>
              <p:cNvPr id="89" name="Google Shape;89;p13"/>
              <p:cNvSpPr txBox="1"/>
              <p:nvPr/>
            </p:nvSpPr>
            <p:spPr>
              <a:xfrm>
                <a:off x="2386500" y="3425075"/>
                <a:ext cx="19716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Arrival in Manhattan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12:00 PM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91" name="Google Shape;91;p13"/>
            <p:cNvGrpSpPr/>
            <p:nvPr/>
          </p:nvGrpSpPr>
          <p:grpSpPr>
            <a:xfrm>
              <a:off x="1470000" y="3655925"/>
              <a:ext cx="3644700" cy="200112"/>
              <a:chOff x="1470000" y="3425063"/>
              <a:chExt cx="3644700" cy="200112"/>
            </a:xfrm>
          </p:grpSpPr>
          <p:sp>
            <p:nvSpPr>
              <p:cNvPr id="92" name="Google Shape;92;p13"/>
              <p:cNvSpPr txBox="1"/>
              <p:nvPr/>
            </p:nvSpPr>
            <p:spPr>
              <a:xfrm>
                <a:off x="2386500" y="3425063"/>
                <a:ext cx="2728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Lunch at Andrews NYC Diner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12:30 PM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1470000" y="3886799"/>
              <a:ext cx="5000700" cy="200113"/>
              <a:chOff x="1470000" y="3425075"/>
              <a:chExt cx="5000700" cy="200113"/>
            </a:xfrm>
          </p:grpSpPr>
          <p:sp>
            <p:nvSpPr>
              <p:cNvPr id="95" name="Google Shape;95;p13"/>
              <p:cNvSpPr txBox="1"/>
              <p:nvPr/>
            </p:nvSpPr>
            <p:spPr>
              <a:xfrm>
                <a:off x="2386500" y="3425088"/>
                <a:ext cx="4084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Explore Bryant Park and New York Public Library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1:30 PM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97" name="Google Shape;97;p13"/>
            <p:cNvGrpSpPr/>
            <p:nvPr/>
          </p:nvGrpSpPr>
          <p:grpSpPr>
            <a:xfrm>
              <a:off x="1470000" y="4117673"/>
              <a:ext cx="5000700" cy="200113"/>
              <a:chOff x="1470000" y="3425075"/>
              <a:chExt cx="5000700" cy="200113"/>
            </a:xfrm>
          </p:grpSpPr>
          <p:sp>
            <p:nvSpPr>
              <p:cNvPr id="98" name="Google Shape;98;p13"/>
              <p:cNvSpPr txBox="1"/>
              <p:nvPr/>
            </p:nvSpPr>
            <p:spPr>
              <a:xfrm>
                <a:off x="2386500" y="3425088"/>
                <a:ext cx="4084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Shop at Rockefeller Center and nearby boutiques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3:00 PM 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00" name="Google Shape;100;p13"/>
            <p:cNvGrpSpPr/>
            <p:nvPr/>
          </p:nvGrpSpPr>
          <p:grpSpPr>
            <a:xfrm>
              <a:off x="1470000" y="4348547"/>
              <a:ext cx="5000700" cy="200113"/>
              <a:chOff x="1470000" y="3425075"/>
              <a:chExt cx="5000700" cy="200113"/>
            </a:xfrm>
          </p:grpSpPr>
          <p:sp>
            <p:nvSpPr>
              <p:cNvPr id="101" name="Google Shape;101;p13"/>
              <p:cNvSpPr txBox="1"/>
              <p:nvPr/>
            </p:nvSpPr>
            <p:spPr>
              <a:xfrm>
                <a:off x="2386500" y="3425088"/>
                <a:ext cx="4084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Watch the sunset at the Top of the Rock observation deck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5:00 PM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1470000" y="4579422"/>
              <a:ext cx="5000700" cy="200113"/>
              <a:chOff x="1470000" y="3425075"/>
              <a:chExt cx="5000700" cy="200113"/>
            </a:xfrm>
          </p:grpSpPr>
          <p:sp>
            <p:nvSpPr>
              <p:cNvPr id="104" name="Google Shape;104;p13"/>
              <p:cNvSpPr txBox="1"/>
              <p:nvPr/>
            </p:nvSpPr>
            <p:spPr>
              <a:xfrm>
                <a:off x="2386500" y="3425088"/>
                <a:ext cx="4084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Dinner at the Chelsea Market (so many cuisines to try!)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7:00 PM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06" name="Google Shape;106;p13"/>
            <p:cNvGrpSpPr/>
            <p:nvPr/>
          </p:nvGrpSpPr>
          <p:grpSpPr>
            <a:xfrm>
              <a:off x="1470000" y="4810296"/>
              <a:ext cx="5000700" cy="200113"/>
              <a:chOff x="1470000" y="3425075"/>
              <a:chExt cx="5000700" cy="200113"/>
            </a:xfrm>
          </p:grpSpPr>
          <p:sp>
            <p:nvSpPr>
              <p:cNvPr id="107" name="Google Shape;107;p13"/>
              <p:cNvSpPr txBox="1"/>
              <p:nvPr/>
            </p:nvSpPr>
            <p:spPr>
              <a:xfrm>
                <a:off x="2386500" y="3425088"/>
                <a:ext cx="4084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Walk along the High Line for a night view of the </a:t>
                </a: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city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08" name="Google Shape;108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9:00 PM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109" name="Google Shape;109;p13"/>
          <p:cNvGrpSpPr/>
          <p:nvPr/>
        </p:nvGrpSpPr>
        <p:grpSpPr>
          <a:xfrm>
            <a:off x="1470000" y="5277126"/>
            <a:ext cx="5000700" cy="1907038"/>
            <a:chOff x="1470000" y="3103375"/>
            <a:chExt cx="5000700" cy="1907038"/>
          </a:xfrm>
        </p:grpSpPr>
        <p:sp>
          <p:nvSpPr>
            <p:cNvPr id="110" name="Google Shape;110;p13"/>
            <p:cNvSpPr txBox="1"/>
            <p:nvPr/>
          </p:nvSpPr>
          <p:spPr>
            <a:xfrm>
              <a:off x="2386500" y="3103375"/>
              <a:ext cx="1870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1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SATURDAY</a:t>
              </a:r>
              <a:endParaRPr b="1" sz="21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111" name="Google Shape;111;p13"/>
            <p:cNvGrpSpPr/>
            <p:nvPr/>
          </p:nvGrpSpPr>
          <p:grpSpPr>
            <a:xfrm>
              <a:off x="1470000" y="3425063"/>
              <a:ext cx="5000700" cy="200112"/>
              <a:chOff x="1470000" y="3425063"/>
              <a:chExt cx="5000700" cy="200112"/>
            </a:xfrm>
          </p:grpSpPr>
          <p:sp>
            <p:nvSpPr>
              <p:cNvPr id="112" name="Google Shape;112;p13"/>
              <p:cNvSpPr txBox="1"/>
              <p:nvPr/>
            </p:nvSpPr>
            <p:spPr>
              <a:xfrm>
                <a:off x="2386500" y="3425063"/>
                <a:ext cx="4084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Breakfast at Tom’s Restaurant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13" name="Google Shape;113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9:00 AM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14" name="Google Shape;114;p13"/>
            <p:cNvGrpSpPr/>
            <p:nvPr/>
          </p:nvGrpSpPr>
          <p:grpSpPr>
            <a:xfrm>
              <a:off x="1470000" y="3655937"/>
              <a:ext cx="5000700" cy="200101"/>
              <a:chOff x="1470000" y="3425075"/>
              <a:chExt cx="5000700" cy="200101"/>
            </a:xfrm>
          </p:grpSpPr>
          <p:sp>
            <p:nvSpPr>
              <p:cNvPr id="115" name="Google Shape;115;p13"/>
              <p:cNvSpPr txBox="1"/>
              <p:nvPr/>
            </p:nvSpPr>
            <p:spPr>
              <a:xfrm>
                <a:off x="2386500" y="3425076"/>
                <a:ext cx="4084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Morning stroll in Central Park (don’t miss Bow Bridge)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16" name="Google Shape;116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10:30 AM 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17" name="Google Shape;117;p13"/>
            <p:cNvGrpSpPr/>
            <p:nvPr/>
          </p:nvGrpSpPr>
          <p:grpSpPr>
            <a:xfrm>
              <a:off x="1470000" y="3886799"/>
              <a:ext cx="5000700" cy="200113"/>
              <a:chOff x="1470000" y="3425075"/>
              <a:chExt cx="5000700" cy="200113"/>
            </a:xfrm>
          </p:grpSpPr>
          <p:sp>
            <p:nvSpPr>
              <p:cNvPr id="118" name="Google Shape;118;p13"/>
              <p:cNvSpPr txBox="1"/>
              <p:nvPr/>
            </p:nvSpPr>
            <p:spPr>
              <a:xfrm>
                <a:off x="2386500" y="3425088"/>
                <a:ext cx="4084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Visit The Met Museum and its rooftop views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19" name="Google Shape;119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1:00 PM 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20" name="Google Shape;120;p13"/>
            <p:cNvGrpSpPr/>
            <p:nvPr/>
          </p:nvGrpSpPr>
          <p:grpSpPr>
            <a:xfrm>
              <a:off x="1470000" y="4117673"/>
              <a:ext cx="5000700" cy="200113"/>
              <a:chOff x="1470000" y="3425075"/>
              <a:chExt cx="5000700" cy="200113"/>
            </a:xfrm>
          </p:grpSpPr>
          <p:sp>
            <p:nvSpPr>
              <p:cNvPr id="121" name="Google Shape;121;p13"/>
              <p:cNvSpPr txBox="1"/>
              <p:nvPr/>
            </p:nvSpPr>
            <p:spPr>
              <a:xfrm>
                <a:off x="2386500" y="3425088"/>
                <a:ext cx="4084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Stop at Magnolia Bakery for coffee and cupcakes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2" name="Google Shape;122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3:00 PM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23" name="Google Shape;123;p13"/>
            <p:cNvGrpSpPr/>
            <p:nvPr/>
          </p:nvGrpSpPr>
          <p:grpSpPr>
            <a:xfrm>
              <a:off x="1470000" y="4348547"/>
              <a:ext cx="4584600" cy="200116"/>
              <a:chOff x="1470000" y="3425075"/>
              <a:chExt cx="4584600" cy="200116"/>
            </a:xfrm>
          </p:grpSpPr>
          <p:sp>
            <p:nvSpPr>
              <p:cNvPr id="124" name="Google Shape;124;p13"/>
              <p:cNvSpPr txBox="1"/>
              <p:nvPr/>
            </p:nvSpPr>
            <p:spPr>
              <a:xfrm>
                <a:off x="2386500" y="3425091"/>
                <a:ext cx="36681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Enjoy the sights and sounds of Times Square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5" name="Google Shape;125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5:00 PM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26" name="Google Shape;126;p13"/>
            <p:cNvGrpSpPr/>
            <p:nvPr/>
          </p:nvGrpSpPr>
          <p:grpSpPr>
            <a:xfrm>
              <a:off x="1470000" y="4579422"/>
              <a:ext cx="4305000" cy="200116"/>
              <a:chOff x="1470000" y="3425075"/>
              <a:chExt cx="4305000" cy="200116"/>
            </a:xfrm>
          </p:grpSpPr>
          <p:sp>
            <p:nvSpPr>
              <p:cNvPr id="127" name="Google Shape;127;p13"/>
              <p:cNvSpPr txBox="1"/>
              <p:nvPr/>
            </p:nvSpPr>
            <p:spPr>
              <a:xfrm>
                <a:off x="2386500" y="3425091"/>
                <a:ext cx="3388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Watch The Lion King on Broadway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8" name="Google Shape;128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7:30 PM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29" name="Google Shape;129;p13"/>
            <p:cNvGrpSpPr/>
            <p:nvPr/>
          </p:nvGrpSpPr>
          <p:grpSpPr>
            <a:xfrm>
              <a:off x="1470000" y="4810296"/>
              <a:ext cx="4138200" cy="200117"/>
              <a:chOff x="1470000" y="3425075"/>
              <a:chExt cx="4138200" cy="200117"/>
            </a:xfrm>
          </p:grpSpPr>
          <p:sp>
            <p:nvSpPr>
              <p:cNvPr id="130" name="Google Shape;130;p13"/>
              <p:cNvSpPr txBox="1"/>
              <p:nvPr/>
            </p:nvSpPr>
            <p:spPr>
              <a:xfrm>
                <a:off x="2386500" y="3425092"/>
                <a:ext cx="32217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Drinks at a rooftop bar in Hell’s Kitchen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1" name="Google Shape;131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10:00 PM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132" name="Google Shape;132;p13"/>
          <p:cNvGrpSpPr/>
          <p:nvPr/>
        </p:nvGrpSpPr>
        <p:grpSpPr>
          <a:xfrm>
            <a:off x="1470000" y="7450881"/>
            <a:ext cx="5000700" cy="1676163"/>
            <a:chOff x="1470000" y="3103375"/>
            <a:chExt cx="5000700" cy="1676163"/>
          </a:xfrm>
        </p:grpSpPr>
        <p:sp>
          <p:nvSpPr>
            <p:cNvPr id="133" name="Google Shape;133;p13"/>
            <p:cNvSpPr txBox="1"/>
            <p:nvPr/>
          </p:nvSpPr>
          <p:spPr>
            <a:xfrm>
              <a:off x="2386500" y="3103375"/>
              <a:ext cx="1870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1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rPr>
                <a:t>SUNDAY</a:t>
              </a:r>
              <a:endParaRPr b="1" sz="21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grpSp>
          <p:nvGrpSpPr>
            <p:cNvPr id="134" name="Google Shape;134;p13"/>
            <p:cNvGrpSpPr/>
            <p:nvPr/>
          </p:nvGrpSpPr>
          <p:grpSpPr>
            <a:xfrm>
              <a:off x="1470000" y="3425063"/>
              <a:ext cx="5000700" cy="200112"/>
              <a:chOff x="1470000" y="3425063"/>
              <a:chExt cx="5000700" cy="200112"/>
            </a:xfrm>
          </p:grpSpPr>
          <p:sp>
            <p:nvSpPr>
              <p:cNvPr id="135" name="Google Shape;135;p13"/>
              <p:cNvSpPr txBox="1"/>
              <p:nvPr/>
            </p:nvSpPr>
            <p:spPr>
              <a:xfrm>
                <a:off x="2386500" y="3425063"/>
                <a:ext cx="4084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Breakfast at The Bagel House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6" name="Google Shape;136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8:30 AM 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37" name="Google Shape;137;p13"/>
            <p:cNvGrpSpPr/>
            <p:nvPr/>
          </p:nvGrpSpPr>
          <p:grpSpPr>
            <a:xfrm>
              <a:off x="1470000" y="3655937"/>
              <a:ext cx="5000700" cy="200101"/>
              <a:chOff x="1470000" y="3425075"/>
              <a:chExt cx="5000700" cy="200101"/>
            </a:xfrm>
          </p:grpSpPr>
          <p:sp>
            <p:nvSpPr>
              <p:cNvPr id="138" name="Google Shape;138;p13"/>
              <p:cNvSpPr txBox="1"/>
              <p:nvPr/>
            </p:nvSpPr>
            <p:spPr>
              <a:xfrm>
                <a:off x="2386500" y="3425076"/>
                <a:ext cx="4084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Walk through the West Village and enjoy its charm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9" name="Google Shape;139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10:00 AM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40" name="Google Shape;140;p13"/>
            <p:cNvGrpSpPr/>
            <p:nvPr/>
          </p:nvGrpSpPr>
          <p:grpSpPr>
            <a:xfrm>
              <a:off x="1470000" y="3886799"/>
              <a:ext cx="5000700" cy="200113"/>
              <a:chOff x="1470000" y="3425075"/>
              <a:chExt cx="5000700" cy="200113"/>
            </a:xfrm>
          </p:grpSpPr>
          <p:sp>
            <p:nvSpPr>
              <p:cNvPr id="141" name="Google Shape;141;p13"/>
              <p:cNvSpPr txBox="1"/>
              <p:nvPr/>
            </p:nvSpPr>
            <p:spPr>
              <a:xfrm>
                <a:off x="2386500" y="3425088"/>
                <a:ext cx="4084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Visit the Statue of Liberty and Ellis Island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42" name="Google Shape;142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11:30 AM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43" name="Google Shape;143;p13"/>
            <p:cNvGrpSpPr/>
            <p:nvPr/>
          </p:nvGrpSpPr>
          <p:grpSpPr>
            <a:xfrm>
              <a:off x="1470000" y="4117673"/>
              <a:ext cx="5000700" cy="200113"/>
              <a:chOff x="1470000" y="3425075"/>
              <a:chExt cx="5000700" cy="200113"/>
            </a:xfrm>
          </p:grpSpPr>
          <p:sp>
            <p:nvSpPr>
              <p:cNvPr id="144" name="Google Shape;144;p13"/>
              <p:cNvSpPr txBox="1"/>
              <p:nvPr/>
            </p:nvSpPr>
            <p:spPr>
              <a:xfrm>
                <a:off x="2386500" y="3425088"/>
                <a:ext cx="4084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Lunch at Katz’s Deli for classic NYC pastrami sandwiches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45" name="Google Shape;145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2:00 PM 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46" name="Google Shape;146;p13"/>
            <p:cNvGrpSpPr/>
            <p:nvPr/>
          </p:nvGrpSpPr>
          <p:grpSpPr>
            <a:xfrm>
              <a:off x="1470000" y="4348547"/>
              <a:ext cx="4584600" cy="200116"/>
              <a:chOff x="1470000" y="3425075"/>
              <a:chExt cx="4584600" cy="200116"/>
            </a:xfrm>
          </p:grpSpPr>
          <p:sp>
            <p:nvSpPr>
              <p:cNvPr id="147" name="Google Shape;147;p13"/>
              <p:cNvSpPr txBox="1"/>
              <p:nvPr/>
            </p:nvSpPr>
            <p:spPr>
              <a:xfrm>
                <a:off x="2386500" y="3425091"/>
                <a:ext cx="36681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Quick stop at Washington Square Park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48" name="Google Shape;148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3:30 PM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  <p:grpSp>
          <p:nvGrpSpPr>
            <p:cNvPr id="149" name="Google Shape;149;p13"/>
            <p:cNvGrpSpPr/>
            <p:nvPr/>
          </p:nvGrpSpPr>
          <p:grpSpPr>
            <a:xfrm>
              <a:off x="1470000" y="4579422"/>
              <a:ext cx="4305000" cy="200116"/>
              <a:chOff x="1470000" y="3425075"/>
              <a:chExt cx="4305000" cy="200116"/>
            </a:xfrm>
          </p:grpSpPr>
          <p:sp>
            <p:nvSpPr>
              <p:cNvPr id="150" name="Google Shape;150;p13"/>
              <p:cNvSpPr txBox="1"/>
              <p:nvPr/>
            </p:nvSpPr>
            <p:spPr>
              <a:xfrm>
                <a:off x="2386500" y="3425091"/>
                <a:ext cx="33885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Depart with amazing memories of the Big Apple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51" name="Google Shape;151;p13"/>
              <p:cNvSpPr txBox="1"/>
              <p:nvPr/>
            </p:nvSpPr>
            <p:spPr>
              <a:xfrm>
                <a:off x="1470000" y="3425075"/>
                <a:ext cx="7668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rPr>
                  <a:t>5:00 PM </a:t>
                </a:r>
                <a:endParaRPr sz="13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