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Fira Sans Medium"/>
      <p:regular r:id="rId7"/>
      <p:bold r:id="rId8"/>
      <p:italic r:id="rId9"/>
      <p:boldItalic r:id="rId10"/>
    </p:embeddedFont>
    <p:embeddedFont>
      <p:font typeface="Josefin Sans"/>
      <p:regular r:id="rId11"/>
      <p:bold r:id="rId12"/>
      <p:italic r:id="rId13"/>
      <p:boldItalic r:id="rId14"/>
    </p:embeddedFont>
    <p:embeddedFont>
      <p:font typeface="Alfa Slab One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63">
          <p15:clr>
            <a:srgbClr val="A4A3A4"/>
          </p15:clr>
        </p15:guide>
        <p15:guide id="2" pos="4535">
          <p15:clr>
            <a:srgbClr val="A4A3A4"/>
          </p15:clr>
        </p15:guide>
        <p15:guide id="3" pos="45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63" orient="horz"/>
        <p:guide pos="4535"/>
        <p:guide pos="4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JosefinSans-regular.fntdata"/><Relationship Id="rId10" Type="http://schemas.openxmlformats.org/officeDocument/2006/relationships/font" Target="fonts/FiraSansMedium-boldItalic.fntdata"/><Relationship Id="rId13" Type="http://schemas.openxmlformats.org/officeDocument/2006/relationships/font" Target="fonts/JosefinSans-italic.fntdata"/><Relationship Id="rId12" Type="http://schemas.openxmlformats.org/officeDocument/2006/relationships/font" Target="fonts/Josefi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iraSansMedium-italic.fntdata"/><Relationship Id="rId15" Type="http://schemas.openxmlformats.org/officeDocument/2006/relationships/font" Target="fonts/AlfaSlabOne-regular.fntdata"/><Relationship Id="rId14" Type="http://schemas.openxmlformats.org/officeDocument/2006/relationships/font" Target="fonts/Josefi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FiraSansMedium-regular.fntdata"/><Relationship Id="rId8" Type="http://schemas.openxmlformats.org/officeDocument/2006/relationships/font" Target="fonts/FiraSa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590125" y="4433900"/>
            <a:ext cx="0" cy="4957800"/>
          </a:xfrm>
          <a:prstGeom prst="straightConnector1">
            <a:avLst/>
          </a:prstGeom>
          <a:noFill/>
          <a:ln cap="flat" cmpd="sng" w="19050">
            <a:solidFill>
              <a:srgbClr val="1A1028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5" name="Google Shape;55;p13"/>
          <p:cNvGrpSpPr/>
          <p:nvPr/>
        </p:nvGrpSpPr>
        <p:grpSpPr>
          <a:xfrm>
            <a:off x="0" y="-39744"/>
            <a:ext cx="7560001" cy="3747501"/>
            <a:chOff x="-5383741" y="643647"/>
            <a:chExt cx="7471834" cy="3703796"/>
          </a:xfrm>
        </p:grpSpPr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 b="0" l="583" r="583" t="0"/>
            <a:stretch/>
          </p:blipFill>
          <p:spPr>
            <a:xfrm>
              <a:off x="-5383741" y="643647"/>
              <a:ext cx="7471834" cy="3703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4">
              <a:alphaModFix/>
            </a:blip>
            <a:srcRect b="129" l="583" r="583" t="268"/>
            <a:stretch/>
          </p:blipFill>
          <p:spPr>
            <a:xfrm>
              <a:off x="-5383741" y="643647"/>
              <a:ext cx="7471834" cy="370367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6475" y="211125"/>
            <a:ext cx="3000376" cy="26082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720000" y="4953000"/>
            <a:ext cx="594300" cy="530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 rot="-5400000">
            <a:off x="3994650" y="1749000"/>
            <a:ext cx="523800" cy="58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3450" y="4471625"/>
            <a:ext cx="228600" cy="4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419363" y="1366850"/>
            <a:ext cx="274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FOOTBALL</a:t>
            </a:r>
            <a:endParaRPr sz="320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419363" y="1962175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SQUARES</a:t>
            </a:r>
            <a:endParaRPr b="1" sz="24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578300" y="2752725"/>
            <a:ext cx="4403400" cy="70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980000" dist="66675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6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Super Bowl</a:t>
            </a:r>
            <a:endParaRPr b="1" sz="46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grpSp>
        <p:nvGrpSpPr>
          <p:cNvPr id="65" name="Google Shape;65;p13"/>
          <p:cNvGrpSpPr/>
          <p:nvPr/>
        </p:nvGrpSpPr>
        <p:grpSpPr>
          <a:xfrm>
            <a:off x="733425" y="4067175"/>
            <a:ext cx="6462725" cy="292500"/>
            <a:chOff x="733425" y="4067175"/>
            <a:chExt cx="6462725" cy="292500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733425" y="4067175"/>
              <a:ext cx="1071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solidFill>
                    <a:srgbClr val="1A1028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Team 2:</a:t>
              </a:r>
              <a:endParaRPr sz="1900">
                <a:solidFill>
                  <a:srgbClr val="1A1028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cxnSp>
          <p:nvCxnSpPr>
            <p:cNvPr id="67" name="Google Shape;67;p13"/>
            <p:cNvCxnSpPr/>
            <p:nvPr/>
          </p:nvCxnSpPr>
          <p:spPr>
            <a:xfrm rot="10800000">
              <a:off x="1638350" y="4286213"/>
              <a:ext cx="5557800" cy="0"/>
            </a:xfrm>
            <a:prstGeom prst="straightConnector1">
              <a:avLst/>
            </a:prstGeom>
            <a:noFill/>
            <a:ln cap="flat" cmpd="sng" w="19050">
              <a:solidFill>
                <a:srgbClr val="1A102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8" name="Google Shape;68;p13"/>
          <p:cNvSpPr txBox="1"/>
          <p:nvPr/>
        </p:nvSpPr>
        <p:spPr>
          <a:xfrm rot="-5400000">
            <a:off x="-19075" y="9629763"/>
            <a:ext cx="1071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1A1028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Team 1:</a:t>
            </a:r>
            <a:endParaRPr sz="1900">
              <a:solidFill>
                <a:srgbClr val="1A1028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69" name="Google Shape;69;p13"/>
          <p:cNvGrpSpPr/>
          <p:nvPr/>
        </p:nvGrpSpPr>
        <p:grpSpPr>
          <a:xfrm>
            <a:off x="719138" y="4429015"/>
            <a:ext cx="6480862" cy="5830910"/>
            <a:chOff x="719138" y="4429015"/>
            <a:chExt cx="6480862" cy="5830910"/>
          </a:xfrm>
        </p:grpSpPr>
        <p:sp>
          <p:nvSpPr>
            <p:cNvPr id="70" name="Google Shape;70;p13"/>
            <p:cNvSpPr/>
            <p:nvPr/>
          </p:nvSpPr>
          <p:spPr>
            <a:xfrm>
              <a:off x="720000" y="4429125"/>
              <a:ext cx="6480000" cy="5830800"/>
            </a:xfrm>
            <a:prstGeom prst="rect">
              <a:avLst/>
            </a:prstGeom>
            <a:noFill/>
            <a:ln cap="flat" cmpd="sng" w="19050">
              <a:solidFill>
                <a:srgbClr val="1A10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1" name="Google Shape;71;p13"/>
            <p:cNvGrpSpPr/>
            <p:nvPr/>
          </p:nvGrpSpPr>
          <p:grpSpPr>
            <a:xfrm>
              <a:off x="719138" y="4429015"/>
              <a:ext cx="6480109" cy="5830736"/>
              <a:chOff x="742950" y="4438650"/>
              <a:chExt cx="6438900" cy="5810400"/>
            </a:xfrm>
          </p:grpSpPr>
          <p:cxnSp>
            <p:nvCxnSpPr>
              <p:cNvPr id="72" name="Google Shape;72;p13"/>
              <p:cNvCxnSpPr/>
              <p:nvPr/>
            </p:nvCxnSpPr>
            <p:spPr>
              <a:xfrm>
                <a:off x="1333500" y="4438650"/>
                <a:ext cx="0" cy="5810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" name="Google Shape;73;p13"/>
              <p:cNvCxnSpPr/>
              <p:nvPr/>
            </p:nvCxnSpPr>
            <p:spPr>
              <a:xfrm>
                <a:off x="1915583" y="4438650"/>
                <a:ext cx="0" cy="5810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" name="Google Shape;74;p13"/>
              <p:cNvCxnSpPr/>
              <p:nvPr/>
            </p:nvCxnSpPr>
            <p:spPr>
              <a:xfrm>
                <a:off x="2497667" y="4438650"/>
                <a:ext cx="0" cy="5810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" name="Google Shape;75;p13"/>
              <p:cNvCxnSpPr/>
              <p:nvPr/>
            </p:nvCxnSpPr>
            <p:spPr>
              <a:xfrm>
                <a:off x="3079750" y="4438650"/>
                <a:ext cx="0" cy="5810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" name="Google Shape;76;p13"/>
              <p:cNvCxnSpPr/>
              <p:nvPr/>
            </p:nvCxnSpPr>
            <p:spPr>
              <a:xfrm>
                <a:off x="3661833" y="4438650"/>
                <a:ext cx="0" cy="5810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" name="Google Shape;77;p13"/>
              <p:cNvCxnSpPr/>
              <p:nvPr/>
            </p:nvCxnSpPr>
            <p:spPr>
              <a:xfrm>
                <a:off x="4243917" y="4438650"/>
                <a:ext cx="0" cy="5810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" name="Google Shape;78;p13"/>
              <p:cNvCxnSpPr/>
              <p:nvPr/>
            </p:nvCxnSpPr>
            <p:spPr>
              <a:xfrm>
                <a:off x="4826000" y="4438650"/>
                <a:ext cx="0" cy="5810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" name="Google Shape;79;p13"/>
              <p:cNvCxnSpPr/>
              <p:nvPr/>
            </p:nvCxnSpPr>
            <p:spPr>
              <a:xfrm>
                <a:off x="5408083" y="4438650"/>
                <a:ext cx="0" cy="5810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" name="Google Shape;80;p13"/>
              <p:cNvCxnSpPr/>
              <p:nvPr/>
            </p:nvCxnSpPr>
            <p:spPr>
              <a:xfrm>
                <a:off x="5990167" y="4438650"/>
                <a:ext cx="0" cy="5810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" name="Google Shape;81;p13"/>
              <p:cNvCxnSpPr/>
              <p:nvPr/>
            </p:nvCxnSpPr>
            <p:spPr>
              <a:xfrm>
                <a:off x="6572250" y="4438650"/>
                <a:ext cx="0" cy="58104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" name="Google Shape;82;p13"/>
              <p:cNvCxnSpPr/>
              <p:nvPr/>
            </p:nvCxnSpPr>
            <p:spPr>
              <a:xfrm>
                <a:off x="742950" y="4962525"/>
                <a:ext cx="6438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" name="Google Shape;83;p13"/>
              <p:cNvCxnSpPr/>
              <p:nvPr/>
            </p:nvCxnSpPr>
            <p:spPr>
              <a:xfrm>
                <a:off x="742950" y="5488517"/>
                <a:ext cx="6438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" name="Google Shape;84;p13"/>
              <p:cNvCxnSpPr/>
              <p:nvPr/>
            </p:nvCxnSpPr>
            <p:spPr>
              <a:xfrm>
                <a:off x="742950" y="6014508"/>
                <a:ext cx="6438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" name="Google Shape;85;p13"/>
              <p:cNvCxnSpPr/>
              <p:nvPr/>
            </p:nvCxnSpPr>
            <p:spPr>
              <a:xfrm>
                <a:off x="742950" y="6540500"/>
                <a:ext cx="6438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" name="Google Shape;86;p13"/>
              <p:cNvCxnSpPr/>
              <p:nvPr/>
            </p:nvCxnSpPr>
            <p:spPr>
              <a:xfrm>
                <a:off x="742950" y="7066492"/>
                <a:ext cx="6438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" name="Google Shape;87;p13"/>
              <p:cNvCxnSpPr/>
              <p:nvPr/>
            </p:nvCxnSpPr>
            <p:spPr>
              <a:xfrm>
                <a:off x="742950" y="7592483"/>
                <a:ext cx="6438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" name="Google Shape;88;p13"/>
              <p:cNvCxnSpPr/>
              <p:nvPr/>
            </p:nvCxnSpPr>
            <p:spPr>
              <a:xfrm>
                <a:off x="742950" y="8118475"/>
                <a:ext cx="6438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" name="Google Shape;89;p13"/>
              <p:cNvCxnSpPr/>
              <p:nvPr/>
            </p:nvCxnSpPr>
            <p:spPr>
              <a:xfrm>
                <a:off x="742950" y="8644467"/>
                <a:ext cx="6438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" name="Google Shape;90;p13"/>
              <p:cNvCxnSpPr/>
              <p:nvPr/>
            </p:nvCxnSpPr>
            <p:spPr>
              <a:xfrm>
                <a:off x="742950" y="9170458"/>
                <a:ext cx="6438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" name="Google Shape;91;p13"/>
              <p:cNvCxnSpPr/>
              <p:nvPr/>
            </p:nvCxnSpPr>
            <p:spPr>
              <a:xfrm>
                <a:off x="742950" y="9696450"/>
                <a:ext cx="6438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A1028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