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7560000" cy="10692000"/>
  <p:embeddedFontLst>
    <p:embeddedFont>
      <p:font typeface="Rubik Medium"/>
      <p:regular r:id="rId7"/>
      <p:bold r:id="rId8"/>
      <p:italic r:id="rId9"/>
      <p:boldItalic r:id="rId10"/>
    </p:embeddedFont>
    <p:embeddedFont>
      <p:font typeface="Rubik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3368">
          <p15:clr>
            <a:srgbClr val="A4A3A4"/>
          </p15:clr>
        </p15:guide>
        <p15:guide id="2" pos="477">
          <p15:clr>
            <a:srgbClr val="9AA0A6"/>
          </p15:clr>
        </p15:guide>
        <p15:guide id="3" pos="6258">
          <p15:clr>
            <a:srgbClr val="9AA0A6"/>
          </p15:clr>
        </p15:guide>
        <p15:guide id="4" orient="horz" pos="932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/>
        <p:guide pos="477"/>
        <p:guide pos="6258"/>
        <p:guide pos="932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ubik-regular.fntdata"/><Relationship Id="rId10" Type="http://schemas.openxmlformats.org/officeDocument/2006/relationships/font" Target="fonts/RubikMedium-boldItalic.fntdata"/><Relationship Id="rId13" Type="http://schemas.openxmlformats.org/officeDocument/2006/relationships/font" Target="fonts/Rubik-italic.fntdata"/><Relationship Id="rId12" Type="http://schemas.openxmlformats.org/officeDocument/2006/relationships/font" Target="fonts/Rubik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ubikMedium-italic.fntdata"/><Relationship Id="rId14" Type="http://schemas.openxmlformats.org/officeDocument/2006/relationships/font" Target="fonts/Rubik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ubikMedium-regular.fntdata"/><Relationship Id="rId8" Type="http://schemas.openxmlformats.org/officeDocument/2006/relationships/font" Target="fonts/Rubik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13978" l="0" r="0" t="0"/>
          <a:stretch/>
        </p:blipFill>
        <p:spPr>
          <a:xfrm>
            <a:off x="0" y="-6544"/>
            <a:ext cx="10691999" cy="6498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0" y="5761350"/>
            <a:ext cx="10692000" cy="17988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13" y="5757568"/>
            <a:ext cx="10691999" cy="1806363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748177" y="405325"/>
            <a:ext cx="30927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200">
                <a:solidFill>
                  <a:srgbClr val="9CD5BE"/>
                </a:solidFill>
                <a:latin typeface="Rubik"/>
                <a:ea typeface="Rubik"/>
                <a:cs typeface="Rubik"/>
                <a:sym typeface="Rubik"/>
              </a:rPr>
              <a:t>SUPER BOWL</a:t>
            </a:r>
            <a:endParaRPr b="1" sz="3200">
              <a:solidFill>
                <a:srgbClr val="9CD5BE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57548" y="868700"/>
            <a:ext cx="16593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00"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rPr>
              <a:t>SQUARES</a:t>
            </a:r>
            <a:endParaRPr b="1" sz="2200">
              <a:solidFill>
                <a:schemeClr val="lt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565622" y="405325"/>
            <a:ext cx="397906" cy="80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57542" y="6439212"/>
            <a:ext cx="397900" cy="87538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1" name="Google Shape;61;p13"/>
          <p:cNvGrpSpPr/>
          <p:nvPr/>
        </p:nvGrpSpPr>
        <p:grpSpPr>
          <a:xfrm>
            <a:off x="1367724" y="6334025"/>
            <a:ext cx="8113584" cy="489804"/>
            <a:chOff x="1367724" y="6334025"/>
            <a:chExt cx="8113584" cy="489804"/>
          </a:xfrm>
        </p:grpSpPr>
        <p:sp>
          <p:nvSpPr>
            <p:cNvPr id="62" name="Google Shape;62;p13"/>
            <p:cNvSpPr txBox="1"/>
            <p:nvPr/>
          </p:nvSpPr>
          <p:spPr>
            <a:xfrm>
              <a:off x="1367724" y="6427707"/>
              <a:ext cx="14145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2200">
                  <a:solidFill>
                    <a:schemeClr val="lt1"/>
                  </a:solidFill>
                  <a:latin typeface="Rubik Medium"/>
                  <a:ea typeface="Rubik Medium"/>
                  <a:cs typeface="Rubik Medium"/>
                  <a:sym typeface="Rubik Medium"/>
                </a:rPr>
                <a:t>PAYOUTS:</a:t>
              </a:r>
              <a:endParaRPr sz="2200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63" name="Google Shape;63;p13"/>
            <p:cNvSpPr txBox="1"/>
            <p:nvPr/>
          </p:nvSpPr>
          <p:spPr>
            <a:xfrm>
              <a:off x="2829145" y="6334025"/>
              <a:ext cx="2343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3000">
                  <a:solidFill>
                    <a:schemeClr val="lt1"/>
                  </a:solidFill>
                  <a:latin typeface="Rubik Medium"/>
                  <a:ea typeface="Rubik Medium"/>
                  <a:cs typeface="Rubik Medium"/>
                  <a:sym typeface="Rubik Medium"/>
                </a:rPr>
                <a:t>{</a:t>
              </a:r>
              <a:endParaRPr sz="3000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64" name="Google Shape;64;p13"/>
            <p:cNvSpPr txBox="1"/>
            <p:nvPr/>
          </p:nvSpPr>
          <p:spPr>
            <a:xfrm>
              <a:off x="3044785" y="6437075"/>
              <a:ext cx="3558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2200">
                  <a:solidFill>
                    <a:schemeClr val="lt1"/>
                  </a:solidFill>
                  <a:latin typeface="Rubik Medium"/>
                  <a:ea typeface="Rubik Medium"/>
                  <a:cs typeface="Rubik Medium"/>
                  <a:sym typeface="Rubik Medium"/>
                </a:rPr>
                <a:t>Q1</a:t>
              </a:r>
              <a:endParaRPr sz="2200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65" name="Google Shape;65;p13"/>
            <p:cNvSpPr txBox="1"/>
            <p:nvPr/>
          </p:nvSpPr>
          <p:spPr>
            <a:xfrm>
              <a:off x="4459351" y="6437075"/>
              <a:ext cx="3978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2200">
                  <a:solidFill>
                    <a:schemeClr val="lt1"/>
                  </a:solidFill>
                  <a:latin typeface="Rubik Medium"/>
                  <a:ea typeface="Rubik Medium"/>
                  <a:cs typeface="Rubik Medium"/>
                  <a:sym typeface="Rubik Medium"/>
                </a:rPr>
                <a:t>Q2</a:t>
              </a:r>
              <a:endParaRPr sz="2200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66" name="Google Shape;66;p13"/>
            <p:cNvSpPr txBox="1"/>
            <p:nvPr/>
          </p:nvSpPr>
          <p:spPr>
            <a:xfrm>
              <a:off x="5897176" y="6437075"/>
              <a:ext cx="3978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2200">
                  <a:solidFill>
                    <a:schemeClr val="lt1"/>
                  </a:solidFill>
                  <a:latin typeface="Rubik Medium"/>
                  <a:ea typeface="Rubik Medium"/>
                  <a:cs typeface="Rubik Medium"/>
                  <a:sym typeface="Rubik Medium"/>
                </a:rPr>
                <a:t>Q3</a:t>
              </a:r>
              <a:endParaRPr sz="2200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67" name="Google Shape;67;p13"/>
            <p:cNvSpPr txBox="1"/>
            <p:nvPr/>
          </p:nvSpPr>
          <p:spPr>
            <a:xfrm>
              <a:off x="7396056" y="6437075"/>
              <a:ext cx="8853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2200">
                  <a:solidFill>
                    <a:schemeClr val="lt1"/>
                  </a:solidFill>
                  <a:latin typeface="Rubik Medium"/>
                  <a:ea typeface="Rubik Medium"/>
                  <a:cs typeface="Rubik Medium"/>
                  <a:sym typeface="Rubik Medium"/>
                </a:rPr>
                <a:t>FINAL</a:t>
              </a:r>
              <a:endParaRPr sz="2200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68" name="Google Shape;68;p13"/>
            <p:cNvSpPr txBox="1"/>
            <p:nvPr/>
          </p:nvSpPr>
          <p:spPr>
            <a:xfrm flipH="1" rot="10800000">
              <a:off x="9247007" y="6362129"/>
              <a:ext cx="2343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3000">
                  <a:solidFill>
                    <a:schemeClr val="lt1"/>
                  </a:solidFill>
                  <a:latin typeface="Rubik Medium"/>
                  <a:ea typeface="Rubik Medium"/>
                  <a:cs typeface="Rubik Medium"/>
                  <a:sym typeface="Rubik Medium"/>
                </a:rPr>
                <a:t>{</a:t>
              </a:r>
              <a:endParaRPr sz="3000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3433458" y="6501425"/>
              <a:ext cx="950700" cy="206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4869169" y="6501425"/>
              <a:ext cx="950700" cy="206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6304881" y="6501425"/>
              <a:ext cx="950700" cy="206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8281367" y="6501425"/>
              <a:ext cx="950700" cy="206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3" name="Google Shape;73;p13"/>
          <p:cNvGrpSpPr/>
          <p:nvPr/>
        </p:nvGrpSpPr>
        <p:grpSpPr>
          <a:xfrm>
            <a:off x="1367732" y="6966532"/>
            <a:ext cx="8566845" cy="338700"/>
            <a:chOff x="1367732" y="6966532"/>
            <a:chExt cx="8566845" cy="338700"/>
          </a:xfrm>
        </p:grpSpPr>
        <p:sp>
          <p:nvSpPr>
            <p:cNvPr id="74" name="Google Shape;74;p13"/>
            <p:cNvSpPr txBox="1"/>
            <p:nvPr/>
          </p:nvSpPr>
          <p:spPr>
            <a:xfrm>
              <a:off x="1367732" y="6966532"/>
              <a:ext cx="26979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2200">
                  <a:solidFill>
                    <a:schemeClr val="lt1"/>
                  </a:solidFill>
                  <a:latin typeface="Rubik Medium"/>
                  <a:ea typeface="Rubik Medium"/>
                  <a:cs typeface="Rubik Medium"/>
                  <a:sym typeface="Rubik Medium"/>
                </a:rPr>
                <a:t>COST PER SQUARE:</a:t>
              </a:r>
              <a:endParaRPr sz="2200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4065629" y="7020675"/>
              <a:ext cx="1659300" cy="206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 txBox="1"/>
            <p:nvPr/>
          </p:nvSpPr>
          <p:spPr>
            <a:xfrm>
              <a:off x="5859710" y="6966532"/>
              <a:ext cx="26979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2200">
                  <a:solidFill>
                    <a:schemeClr val="lt1"/>
                  </a:solidFill>
                  <a:latin typeface="Rubik Medium"/>
                  <a:ea typeface="Rubik Medium"/>
                  <a:cs typeface="Rubik Medium"/>
                  <a:sym typeface="Rubik Medium"/>
                </a:rPr>
                <a:t>TOTAL PRIZE POOL:</a:t>
              </a:r>
              <a:endParaRPr sz="2200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8595076" y="7020675"/>
              <a:ext cx="1339500" cy="206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8" name="Google Shape;78;p13"/>
          <p:cNvGrpSpPr/>
          <p:nvPr/>
        </p:nvGrpSpPr>
        <p:grpSpPr>
          <a:xfrm>
            <a:off x="758800" y="1480130"/>
            <a:ext cx="9175829" cy="4699295"/>
            <a:chOff x="758800" y="1480130"/>
            <a:chExt cx="9175829" cy="4699295"/>
          </a:xfrm>
        </p:grpSpPr>
        <p:sp>
          <p:nvSpPr>
            <p:cNvPr id="79" name="Google Shape;79;p13"/>
            <p:cNvSpPr/>
            <p:nvPr/>
          </p:nvSpPr>
          <p:spPr>
            <a:xfrm>
              <a:off x="758800" y="1489525"/>
              <a:ext cx="9175800" cy="4689900"/>
            </a:xfrm>
            <a:prstGeom prst="rect">
              <a:avLst/>
            </a:prstGeom>
            <a:solidFill>
              <a:srgbClr val="BCBEC0"/>
            </a:solidFill>
            <a:ln cap="flat" cmpd="sng" w="19050">
              <a:solidFill>
                <a:srgbClr val="1A22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1599600" y="1910025"/>
              <a:ext cx="8334900" cy="4269300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rgbClr val="1A22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1" name="Google Shape;81;p13"/>
            <p:cNvGrpSpPr/>
            <p:nvPr/>
          </p:nvGrpSpPr>
          <p:grpSpPr>
            <a:xfrm>
              <a:off x="768200" y="1480130"/>
              <a:ext cx="9166429" cy="4699209"/>
              <a:chOff x="768200" y="1480130"/>
              <a:chExt cx="9166429" cy="4699209"/>
            </a:xfrm>
          </p:grpSpPr>
          <p:cxnSp>
            <p:nvCxnSpPr>
              <p:cNvPr id="82" name="Google Shape;82;p13"/>
              <p:cNvCxnSpPr/>
              <p:nvPr/>
            </p:nvCxnSpPr>
            <p:spPr>
              <a:xfrm>
                <a:off x="4941050" y="1487175"/>
                <a:ext cx="0" cy="46887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1A22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83" name="Google Shape;83;p13"/>
              <p:cNvGrpSpPr/>
              <p:nvPr/>
            </p:nvGrpSpPr>
            <p:grpSpPr>
              <a:xfrm>
                <a:off x="768200" y="1480130"/>
                <a:ext cx="9166429" cy="4699209"/>
                <a:chOff x="768175" y="1470775"/>
                <a:chExt cx="9152700" cy="4721400"/>
              </a:xfrm>
            </p:grpSpPr>
            <p:cxnSp>
              <p:nvCxnSpPr>
                <p:cNvPr id="84" name="Google Shape;84;p13"/>
                <p:cNvCxnSpPr/>
                <p:nvPr/>
              </p:nvCxnSpPr>
              <p:spPr>
                <a:xfrm>
                  <a:off x="1601925" y="1470775"/>
                  <a:ext cx="0" cy="47214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5" name="Google Shape;85;p13"/>
                <p:cNvCxnSpPr/>
                <p:nvPr/>
              </p:nvCxnSpPr>
              <p:spPr>
                <a:xfrm>
                  <a:off x="2436709" y="1470775"/>
                  <a:ext cx="0" cy="47214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6" name="Google Shape;86;p13"/>
                <p:cNvCxnSpPr/>
                <p:nvPr/>
              </p:nvCxnSpPr>
              <p:spPr>
                <a:xfrm>
                  <a:off x="3271493" y="1470775"/>
                  <a:ext cx="0" cy="47214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7" name="Google Shape;87;p13"/>
                <p:cNvCxnSpPr/>
                <p:nvPr/>
              </p:nvCxnSpPr>
              <p:spPr>
                <a:xfrm>
                  <a:off x="4106277" y="1470775"/>
                  <a:ext cx="0" cy="47214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8" name="Google Shape;88;p13"/>
                <p:cNvCxnSpPr/>
                <p:nvPr/>
              </p:nvCxnSpPr>
              <p:spPr>
                <a:xfrm>
                  <a:off x="5775846" y="1470775"/>
                  <a:ext cx="0" cy="47214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9" name="Google Shape;89;p13"/>
                <p:cNvCxnSpPr/>
                <p:nvPr/>
              </p:nvCxnSpPr>
              <p:spPr>
                <a:xfrm>
                  <a:off x="6610630" y="1470775"/>
                  <a:ext cx="0" cy="47214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0" name="Google Shape;90;p13"/>
                <p:cNvCxnSpPr/>
                <p:nvPr/>
              </p:nvCxnSpPr>
              <p:spPr>
                <a:xfrm>
                  <a:off x="7445414" y="1470775"/>
                  <a:ext cx="0" cy="47214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1" name="Google Shape;91;p13"/>
                <p:cNvCxnSpPr/>
                <p:nvPr/>
              </p:nvCxnSpPr>
              <p:spPr>
                <a:xfrm>
                  <a:off x="8280198" y="1470775"/>
                  <a:ext cx="0" cy="47214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2" name="Google Shape;92;p13"/>
                <p:cNvCxnSpPr/>
                <p:nvPr/>
              </p:nvCxnSpPr>
              <p:spPr>
                <a:xfrm>
                  <a:off x="9114982" y="1470775"/>
                  <a:ext cx="0" cy="47214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3" name="Google Shape;93;p13"/>
                <p:cNvCxnSpPr/>
                <p:nvPr/>
              </p:nvCxnSpPr>
              <p:spPr>
                <a:xfrm>
                  <a:off x="768175" y="1901700"/>
                  <a:ext cx="91527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4" name="Google Shape;94;p13"/>
                <p:cNvCxnSpPr/>
                <p:nvPr/>
              </p:nvCxnSpPr>
              <p:spPr>
                <a:xfrm>
                  <a:off x="768175" y="2330541"/>
                  <a:ext cx="91527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5" name="Google Shape;95;p13"/>
                <p:cNvCxnSpPr/>
                <p:nvPr/>
              </p:nvCxnSpPr>
              <p:spPr>
                <a:xfrm>
                  <a:off x="768175" y="2759382"/>
                  <a:ext cx="91527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6" name="Google Shape;96;p13"/>
                <p:cNvCxnSpPr/>
                <p:nvPr/>
              </p:nvCxnSpPr>
              <p:spPr>
                <a:xfrm>
                  <a:off x="768175" y="3188223"/>
                  <a:ext cx="91527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7" name="Google Shape;97;p13"/>
                <p:cNvCxnSpPr/>
                <p:nvPr/>
              </p:nvCxnSpPr>
              <p:spPr>
                <a:xfrm>
                  <a:off x="768175" y="3617064"/>
                  <a:ext cx="91527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8" name="Google Shape;98;p13"/>
                <p:cNvCxnSpPr/>
                <p:nvPr/>
              </p:nvCxnSpPr>
              <p:spPr>
                <a:xfrm>
                  <a:off x="768175" y="4045904"/>
                  <a:ext cx="91527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9" name="Google Shape;99;p13"/>
                <p:cNvCxnSpPr/>
                <p:nvPr/>
              </p:nvCxnSpPr>
              <p:spPr>
                <a:xfrm>
                  <a:off x="768175" y="4474745"/>
                  <a:ext cx="91527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0" name="Google Shape;100;p13"/>
                <p:cNvCxnSpPr/>
                <p:nvPr/>
              </p:nvCxnSpPr>
              <p:spPr>
                <a:xfrm>
                  <a:off x="768175" y="4903586"/>
                  <a:ext cx="91527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1" name="Google Shape;101;p13"/>
                <p:cNvCxnSpPr/>
                <p:nvPr/>
              </p:nvCxnSpPr>
              <p:spPr>
                <a:xfrm>
                  <a:off x="768175" y="5332427"/>
                  <a:ext cx="91527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2" name="Google Shape;102;p13"/>
                <p:cNvCxnSpPr/>
                <p:nvPr/>
              </p:nvCxnSpPr>
              <p:spPr>
                <a:xfrm>
                  <a:off x="768175" y="5761268"/>
                  <a:ext cx="91527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1A22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</p:grpSp>
      <p:grpSp>
        <p:nvGrpSpPr>
          <p:cNvPr id="103" name="Google Shape;103;p13"/>
          <p:cNvGrpSpPr/>
          <p:nvPr/>
        </p:nvGrpSpPr>
        <p:grpSpPr>
          <a:xfrm>
            <a:off x="3794042" y="433429"/>
            <a:ext cx="5433558" cy="338700"/>
            <a:chOff x="3794042" y="433429"/>
            <a:chExt cx="5433558" cy="338700"/>
          </a:xfrm>
        </p:grpSpPr>
        <p:sp>
          <p:nvSpPr>
            <p:cNvPr id="104" name="Google Shape;104;p13"/>
            <p:cNvSpPr txBox="1"/>
            <p:nvPr/>
          </p:nvSpPr>
          <p:spPr>
            <a:xfrm>
              <a:off x="3794042" y="433429"/>
              <a:ext cx="12177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2200">
                  <a:solidFill>
                    <a:schemeClr val="lt1"/>
                  </a:solidFill>
                  <a:latin typeface="Rubik"/>
                  <a:ea typeface="Rubik"/>
                  <a:cs typeface="Rubik"/>
                  <a:sym typeface="Rubik"/>
                </a:rPr>
                <a:t>TEAM1:</a:t>
              </a:r>
              <a:endParaRPr b="1" sz="2200"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cxnSp>
          <p:nvCxnSpPr>
            <p:cNvPr id="105" name="Google Shape;105;p13"/>
            <p:cNvCxnSpPr/>
            <p:nvPr/>
          </p:nvCxnSpPr>
          <p:spPr>
            <a:xfrm>
              <a:off x="5189900" y="702600"/>
              <a:ext cx="4037700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06" name="Google Shape;106;p13"/>
          <p:cNvGrpSpPr/>
          <p:nvPr/>
        </p:nvGrpSpPr>
        <p:grpSpPr>
          <a:xfrm>
            <a:off x="3831515" y="849975"/>
            <a:ext cx="5396085" cy="338700"/>
            <a:chOff x="3831515" y="849975"/>
            <a:chExt cx="5396085" cy="338700"/>
          </a:xfrm>
        </p:grpSpPr>
        <p:sp>
          <p:nvSpPr>
            <p:cNvPr id="107" name="Google Shape;107;p13"/>
            <p:cNvSpPr txBox="1"/>
            <p:nvPr/>
          </p:nvSpPr>
          <p:spPr>
            <a:xfrm>
              <a:off x="3831515" y="849975"/>
              <a:ext cx="12177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2200">
                  <a:solidFill>
                    <a:srgbClr val="9CD5BE"/>
                  </a:solidFill>
                  <a:latin typeface="Rubik"/>
                  <a:ea typeface="Rubik"/>
                  <a:cs typeface="Rubik"/>
                  <a:sym typeface="Rubik"/>
                </a:rPr>
                <a:t>TEAM2:</a:t>
              </a:r>
              <a:endParaRPr b="1" sz="2200">
                <a:solidFill>
                  <a:srgbClr val="9CD5BE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cxnSp>
          <p:nvCxnSpPr>
            <p:cNvPr id="108" name="Google Shape;108;p13"/>
            <p:cNvCxnSpPr/>
            <p:nvPr/>
          </p:nvCxnSpPr>
          <p:spPr>
            <a:xfrm>
              <a:off x="5189900" y="1114800"/>
              <a:ext cx="4037700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