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Josefin Sans Medium"/>
      <p:regular r:id="rId7"/>
      <p:bold r:id="rId8"/>
      <p:italic r:id="rId9"/>
      <p:boldItalic r:id="rId10"/>
    </p:embeddedFont>
    <p:embeddedFont>
      <p:font typeface="Alfa Slab One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  <p15:guide id="3" pos="461">
          <p15:clr>
            <a:srgbClr val="9AA0A6"/>
          </p15:clr>
        </p15:guide>
        <p15:guide id="4" pos="6326">
          <p15:clr>
            <a:srgbClr val="9AA0A6"/>
          </p15:clr>
        </p15:guide>
        <p15:guide id="5" orient="horz" pos="4422">
          <p15:clr>
            <a:srgbClr val="9AA0A6"/>
          </p15:clr>
        </p15:guide>
        <p15:guide id="6" orient="horz" pos="104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  <p:guide pos="461"/>
        <p:guide pos="6326"/>
        <p:guide pos="4422" orient="horz"/>
        <p:guide pos="104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lfaSlabOne-regular.fntdata"/><Relationship Id="rId10" Type="http://schemas.openxmlformats.org/officeDocument/2006/relationships/font" Target="fonts/JosefinSansMedium-boldItalic.fntdata"/><Relationship Id="rId9" Type="http://schemas.openxmlformats.org/officeDocument/2006/relationships/font" Target="fonts/JosefinSans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Medium-regular.fntdata"/><Relationship Id="rId8" Type="http://schemas.openxmlformats.org/officeDocument/2006/relationships/font" Target="fonts/Josefin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4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4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6000" cy="6012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0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600" cy="8895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5000"/>
          </a:blip>
          <a:srcRect b="-3376" l="38746" r="-3888" t="38814"/>
          <a:stretch/>
        </p:blipFill>
        <p:spPr>
          <a:xfrm>
            <a:off x="1" y="0"/>
            <a:ext cx="3606694" cy="357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 amt="5000"/>
          </a:blip>
          <a:srcRect b="-4829" l="42192" r="-7335" t="40267"/>
          <a:stretch/>
        </p:blipFill>
        <p:spPr>
          <a:xfrm rot="10800000">
            <a:off x="6782222" y="3680253"/>
            <a:ext cx="3909778" cy="3879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 amt="8000"/>
          </a:blip>
          <a:srcRect b="0" l="0" r="33226" t="27891"/>
          <a:stretch/>
        </p:blipFill>
        <p:spPr>
          <a:xfrm>
            <a:off x="9741052" y="-24649"/>
            <a:ext cx="907425" cy="83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 amt="8000"/>
          </a:blip>
          <a:srcRect b="0" l="55551" r="0" t="0"/>
          <a:stretch/>
        </p:blipFill>
        <p:spPr>
          <a:xfrm>
            <a:off x="0" y="6334141"/>
            <a:ext cx="604046" cy="116027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687582" y="1639745"/>
            <a:ext cx="1525200" cy="112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207741" y="1635052"/>
            <a:ext cx="7775700" cy="1128300"/>
          </a:xfrm>
          <a:prstGeom prst="rect">
            <a:avLst/>
          </a:prstGeom>
          <a:solidFill>
            <a:srgbClr val="E0E7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" name="Google Shape;60;p13"/>
          <p:cNvGrpSpPr/>
          <p:nvPr/>
        </p:nvGrpSpPr>
        <p:grpSpPr>
          <a:xfrm>
            <a:off x="5622113" y="1077636"/>
            <a:ext cx="4366405" cy="388691"/>
            <a:chOff x="5340500" y="1136891"/>
            <a:chExt cx="4107625" cy="399600"/>
          </a:xfrm>
        </p:grpSpPr>
        <p:sp>
          <p:nvSpPr>
            <p:cNvPr id="61" name="Google Shape;61;p13"/>
            <p:cNvSpPr/>
            <p:nvPr/>
          </p:nvSpPr>
          <p:spPr>
            <a:xfrm rot="-5400000">
              <a:off x="5793200" y="686584"/>
              <a:ext cx="394800" cy="13002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E459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5345325" y="1136891"/>
              <a:ext cx="4102800" cy="399600"/>
            </a:xfrm>
            <a:prstGeom prst="roundRect">
              <a:avLst>
                <a:gd fmla="val 50000" name="adj"/>
              </a:avLst>
            </a:prstGeom>
            <a:solidFill>
              <a:srgbClr val="EEEEEE">
                <a:alpha val="0"/>
              </a:srgbClr>
            </a:solidFill>
            <a:ln cap="flat" cmpd="sng" w="19050">
              <a:solidFill>
                <a:srgbClr val="3634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Google Shape;63;p13"/>
          <p:cNvSpPr/>
          <p:nvPr/>
        </p:nvSpPr>
        <p:spPr>
          <a:xfrm rot="5400000">
            <a:off x="-681888" y="4122750"/>
            <a:ext cx="4243800" cy="1525200"/>
          </a:xfrm>
          <a:prstGeom prst="rect">
            <a:avLst/>
          </a:prstGeom>
          <a:solidFill>
            <a:srgbClr val="E0E7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5">
            <a:alphaModFix amt="14000"/>
          </a:blip>
          <a:stretch>
            <a:fillRect/>
          </a:stretch>
        </p:blipFill>
        <p:spPr>
          <a:xfrm>
            <a:off x="3217563" y="3271781"/>
            <a:ext cx="3853679" cy="293063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3"/>
          <p:cNvGrpSpPr/>
          <p:nvPr/>
        </p:nvGrpSpPr>
        <p:grpSpPr>
          <a:xfrm>
            <a:off x="181229" y="149786"/>
            <a:ext cx="861959" cy="946194"/>
            <a:chOff x="222076" y="183000"/>
            <a:chExt cx="810874" cy="972750"/>
          </a:xfrm>
        </p:grpSpPr>
        <p:sp>
          <p:nvSpPr>
            <p:cNvPr id="66" name="Google Shape;66;p13"/>
            <p:cNvSpPr/>
            <p:nvPr/>
          </p:nvSpPr>
          <p:spPr>
            <a:xfrm>
              <a:off x="264850" y="183000"/>
              <a:ext cx="240800" cy="529700"/>
            </a:xfrm>
            <a:custGeom>
              <a:rect b="b" l="l" r="r" t="t"/>
              <a:pathLst>
                <a:path extrusionOk="0" h="21188" w="9632">
                  <a:moveTo>
                    <a:pt x="0" y="0"/>
                  </a:moveTo>
                  <a:lnTo>
                    <a:pt x="6935" y="3852"/>
                  </a:lnTo>
                  <a:lnTo>
                    <a:pt x="9632" y="21188"/>
                  </a:lnTo>
                  <a:close/>
                </a:path>
              </a:pathLst>
            </a:custGeom>
            <a:solidFill>
              <a:srgbClr val="E45937"/>
            </a:solidFill>
            <a:ln>
              <a:noFill/>
            </a:ln>
          </p:spPr>
        </p:sp>
        <p:sp>
          <p:nvSpPr>
            <p:cNvPr id="67" name="Google Shape;67;p13"/>
            <p:cNvSpPr/>
            <p:nvPr/>
          </p:nvSpPr>
          <p:spPr>
            <a:xfrm>
              <a:off x="418950" y="628450"/>
              <a:ext cx="614000" cy="527300"/>
            </a:xfrm>
            <a:custGeom>
              <a:rect b="b" l="l" r="r" t="t"/>
              <a:pathLst>
                <a:path extrusionOk="0" h="21092" w="24560">
                  <a:moveTo>
                    <a:pt x="24560" y="0"/>
                  </a:moveTo>
                  <a:lnTo>
                    <a:pt x="17625" y="1155"/>
                  </a:lnTo>
                  <a:lnTo>
                    <a:pt x="16759" y="6356"/>
                  </a:lnTo>
                  <a:lnTo>
                    <a:pt x="10884" y="7030"/>
                  </a:lnTo>
                  <a:lnTo>
                    <a:pt x="9535" y="12424"/>
                  </a:lnTo>
                  <a:lnTo>
                    <a:pt x="5201" y="13772"/>
                  </a:lnTo>
                  <a:lnTo>
                    <a:pt x="4720" y="19647"/>
                  </a:lnTo>
                  <a:lnTo>
                    <a:pt x="0" y="21092"/>
                  </a:lnTo>
                  <a:lnTo>
                    <a:pt x="5972" y="20129"/>
                  </a:lnTo>
                  <a:lnTo>
                    <a:pt x="7127" y="14928"/>
                  </a:lnTo>
                  <a:lnTo>
                    <a:pt x="11654" y="13868"/>
                  </a:lnTo>
                  <a:lnTo>
                    <a:pt x="12906" y="8860"/>
                  </a:lnTo>
                  <a:lnTo>
                    <a:pt x="18781" y="7897"/>
                  </a:lnTo>
                  <a:lnTo>
                    <a:pt x="19166" y="1926"/>
                  </a:lnTo>
                  <a:close/>
                </a:path>
              </a:pathLst>
            </a:custGeom>
            <a:solidFill>
              <a:srgbClr val="E45937"/>
            </a:solidFill>
            <a:ln>
              <a:noFill/>
            </a:ln>
          </p:spPr>
        </p:sp>
        <p:sp>
          <p:nvSpPr>
            <p:cNvPr id="68" name="Google Shape;68;p13"/>
            <p:cNvSpPr/>
            <p:nvPr/>
          </p:nvSpPr>
          <p:spPr>
            <a:xfrm rot="1466637">
              <a:off x="857148" y="351192"/>
              <a:ext cx="123247" cy="117065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3634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 rot="1465048">
              <a:off x="238423" y="646066"/>
              <a:ext cx="107407" cy="102168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1A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" name="Google Shape;70;p13"/>
          <p:cNvSpPr txBox="1"/>
          <p:nvPr/>
        </p:nvSpPr>
        <p:spPr>
          <a:xfrm>
            <a:off x="1483650" y="248143"/>
            <a:ext cx="7724700" cy="769500"/>
          </a:xfrm>
          <a:prstGeom prst="rect">
            <a:avLst/>
          </a:prstGeom>
          <a:noFill/>
          <a:ln>
            <a:noFill/>
          </a:ln>
          <a:effectLst>
            <a:outerShdw rotWithShape="0" algn="bl" dist="85725">
              <a:srgbClr val="363434"/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F1A61E"/>
                </a:solidFill>
                <a:latin typeface="Alfa Slab One"/>
                <a:ea typeface="Alfa Slab One"/>
                <a:cs typeface="Alfa Slab One"/>
                <a:sym typeface="Alfa Slab One"/>
              </a:rPr>
              <a:t>FOOTBALL SQUARES</a:t>
            </a:r>
            <a:endParaRPr sz="5000">
              <a:solidFill>
                <a:srgbClr val="F1A61E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9261746" y="6573568"/>
            <a:ext cx="1249025" cy="836646"/>
            <a:chOff x="8764425" y="6787073"/>
            <a:chExt cx="1175000" cy="860127"/>
          </a:xfrm>
        </p:grpSpPr>
        <p:sp>
          <p:nvSpPr>
            <p:cNvPr id="72" name="Google Shape;72;p13"/>
            <p:cNvSpPr/>
            <p:nvPr/>
          </p:nvSpPr>
          <p:spPr>
            <a:xfrm>
              <a:off x="8764425" y="7449750"/>
              <a:ext cx="539350" cy="197450"/>
            </a:xfrm>
            <a:custGeom>
              <a:rect b="b" l="l" r="r" t="t"/>
              <a:pathLst>
                <a:path extrusionOk="0" h="7898" w="21574">
                  <a:moveTo>
                    <a:pt x="0" y="0"/>
                  </a:moveTo>
                  <a:lnTo>
                    <a:pt x="16565" y="7898"/>
                  </a:lnTo>
                  <a:lnTo>
                    <a:pt x="21574" y="4045"/>
                  </a:lnTo>
                  <a:close/>
                </a:path>
              </a:pathLst>
            </a:custGeom>
            <a:solidFill>
              <a:srgbClr val="E45937"/>
            </a:solidFill>
            <a:ln>
              <a:noFill/>
            </a:ln>
          </p:spPr>
        </p:sp>
        <p:sp>
          <p:nvSpPr>
            <p:cNvPr id="73" name="Google Shape;73;p13"/>
            <p:cNvSpPr/>
            <p:nvPr/>
          </p:nvSpPr>
          <p:spPr>
            <a:xfrm>
              <a:off x="9477125" y="7050050"/>
              <a:ext cx="462300" cy="539350"/>
            </a:xfrm>
            <a:custGeom>
              <a:rect b="b" l="l" r="r" t="t"/>
              <a:pathLst>
                <a:path extrusionOk="0" h="21574" w="18492">
                  <a:moveTo>
                    <a:pt x="0" y="21574"/>
                  </a:moveTo>
                  <a:lnTo>
                    <a:pt x="6742" y="9824"/>
                  </a:lnTo>
                  <a:lnTo>
                    <a:pt x="8476" y="11750"/>
                  </a:lnTo>
                  <a:lnTo>
                    <a:pt x="15988" y="0"/>
                  </a:lnTo>
                  <a:lnTo>
                    <a:pt x="18492" y="8668"/>
                  </a:lnTo>
                  <a:lnTo>
                    <a:pt x="8476" y="17529"/>
                  </a:lnTo>
                  <a:lnTo>
                    <a:pt x="7512" y="15410"/>
                  </a:lnTo>
                  <a:close/>
                </a:path>
              </a:pathLst>
            </a:custGeom>
            <a:solidFill>
              <a:srgbClr val="F1A61E"/>
            </a:solidFill>
            <a:ln>
              <a:noFill/>
            </a:ln>
          </p:spPr>
        </p:sp>
        <p:sp>
          <p:nvSpPr>
            <p:cNvPr id="74" name="Google Shape;74;p13"/>
            <p:cNvSpPr/>
            <p:nvPr/>
          </p:nvSpPr>
          <p:spPr>
            <a:xfrm rot="-952867">
              <a:off x="9612027" y="6804484"/>
              <a:ext cx="146907" cy="139778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E459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677170" y="1087004"/>
            <a:ext cx="4366405" cy="391035"/>
            <a:chOff x="688625" y="1136891"/>
            <a:chExt cx="4107625" cy="402009"/>
          </a:xfrm>
        </p:grpSpPr>
        <p:grpSp>
          <p:nvGrpSpPr>
            <p:cNvPr id="76" name="Google Shape;76;p13"/>
            <p:cNvGrpSpPr/>
            <p:nvPr/>
          </p:nvGrpSpPr>
          <p:grpSpPr>
            <a:xfrm>
              <a:off x="688625" y="1136891"/>
              <a:ext cx="4107625" cy="402009"/>
              <a:chOff x="688625" y="-45659"/>
              <a:chExt cx="4107625" cy="402009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693450" y="-45659"/>
                <a:ext cx="4102800" cy="399600"/>
              </a:xfrm>
              <a:prstGeom prst="roundRect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19050">
                <a:solidFill>
                  <a:srgbClr val="36343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 rot="-5400000">
                <a:off x="1141325" y="-491150"/>
                <a:ext cx="394800" cy="1300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rgbClr val="3634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9" name="Google Shape;79;p13"/>
            <p:cNvSpPr txBox="1"/>
            <p:nvPr/>
          </p:nvSpPr>
          <p:spPr>
            <a:xfrm>
              <a:off x="905325" y="1199300"/>
              <a:ext cx="1093200" cy="28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Alfa Slab One"/>
                  <a:ea typeface="Alfa Slab One"/>
                  <a:cs typeface="Alfa Slab One"/>
                  <a:sym typeface="Alfa Slab One"/>
                </a:rPr>
                <a:t>TEAM 1</a:t>
              </a:r>
              <a:endParaRPr sz="1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</p:grpSp>
      <p:sp>
        <p:nvSpPr>
          <p:cNvPr id="80" name="Google Shape;80;p13"/>
          <p:cNvSpPr txBox="1"/>
          <p:nvPr/>
        </p:nvSpPr>
        <p:spPr>
          <a:xfrm>
            <a:off x="5852422" y="1147676"/>
            <a:ext cx="1162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rPr>
              <a:t>TEAM 2</a:t>
            </a:r>
            <a:endParaRPr sz="1800">
              <a:solidFill>
                <a:schemeClr val="lt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grpSp>
        <p:nvGrpSpPr>
          <p:cNvPr id="81" name="Google Shape;81;p13"/>
          <p:cNvGrpSpPr/>
          <p:nvPr/>
        </p:nvGrpSpPr>
        <p:grpSpPr>
          <a:xfrm>
            <a:off x="677170" y="1634662"/>
            <a:ext cx="9311561" cy="5377475"/>
            <a:chOff x="688625" y="1709550"/>
            <a:chExt cx="8759700" cy="5528400"/>
          </a:xfrm>
        </p:grpSpPr>
        <p:sp>
          <p:nvSpPr>
            <p:cNvPr id="82" name="Google Shape;82;p13"/>
            <p:cNvSpPr/>
            <p:nvPr/>
          </p:nvSpPr>
          <p:spPr>
            <a:xfrm>
              <a:off x="688625" y="1710000"/>
              <a:ext cx="8759700" cy="5523000"/>
            </a:xfrm>
            <a:prstGeom prst="rect">
              <a:avLst/>
            </a:prstGeom>
            <a:noFill/>
            <a:ln cap="flat" cmpd="sng" w="19050">
              <a:solidFill>
                <a:srgbClr val="3634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1049775" y="2012925"/>
              <a:ext cx="8393700" cy="5220000"/>
            </a:xfrm>
            <a:prstGeom prst="rect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1410975" y="2292225"/>
              <a:ext cx="8032500" cy="4940700"/>
            </a:xfrm>
            <a:prstGeom prst="rect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1772125" y="2581150"/>
              <a:ext cx="7676100" cy="4651800"/>
            </a:xfrm>
            <a:prstGeom prst="rect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  <p:cxnSp>
          <p:nvCxnSpPr>
            <p:cNvPr id="86" name="Google Shape;86;p13"/>
            <p:cNvCxnSpPr/>
            <p:nvPr/>
          </p:nvCxnSpPr>
          <p:spPr>
            <a:xfrm>
              <a:off x="693450" y="2870100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693450" y="3306186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693450" y="3742272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693450" y="4178358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693450" y="4614444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693450" y="5050531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93450" y="5486617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693450" y="5922703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693450" y="6358789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693450" y="6794875"/>
              <a:ext cx="8750100" cy="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2865275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3597250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4324400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5059450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5786600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6521650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7248800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7983850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8715825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2128500" y="1709550"/>
              <a:ext cx="0" cy="5528400"/>
            </a:xfrm>
            <a:prstGeom prst="straightConnector1">
              <a:avLst/>
            </a:prstGeom>
            <a:noFill/>
            <a:ln cap="flat" cmpd="sng" w="9525">
              <a:solidFill>
                <a:srgbClr val="36343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6" name="Google Shape;106;p13"/>
          <p:cNvGrpSpPr/>
          <p:nvPr/>
        </p:nvGrpSpPr>
        <p:grpSpPr>
          <a:xfrm>
            <a:off x="771884" y="1724490"/>
            <a:ext cx="749862" cy="138619"/>
            <a:chOff x="777725" y="1801900"/>
            <a:chExt cx="705420" cy="142510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777725" y="1801900"/>
              <a:ext cx="101100" cy="14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1</a:t>
              </a:r>
              <a:r>
                <a:rPr baseline="30000"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st</a:t>
              </a:r>
              <a:endParaRPr baseline="30000"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914945" y="1801910"/>
              <a:ext cx="568200" cy="14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Quarter</a:t>
              </a:r>
              <a:endParaRPr baseline="30000"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1157078" y="1972723"/>
            <a:ext cx="576050" cy="138610"/>
            <a:chOff x="782556" y="1811531"/>
            <a:chExt cx="541910" cy="142500"/>
          </a:xfrm>
        </p:grpSpPr>
        <p:sp>
          <p:nvSpPr>
            <p:cNvPr id="110" name="Google Shape;110;p13"/>
            <p:cNvSpPr txBox="1"/>
            <p:nvPr/>
          </p:nvSpPr>
          <p:spPr>
            <a:xfrm>
              <a:off x="782556" y="1811531"/>
              <a:ext cx="123900" cy="14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2</a:t>
              </a:r>
              <a:r>
                <a:rPr baseline="30000" lang="ru" sz="8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st</a:t>
              </a:r>
              <a:endParaRPr baseline="30000" sz="8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919766" y="1811531"/>
              <a:ext cx="404700" cy="14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Quarter</a:t>
              </a:r>
              <a:endParaRPr baseline="30000"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1523100" y="2256111"/>
            <a:ext cx="576050" cy="138610"/>
            <a:chOff x="792187" y="1811531"/>
            <a:chExt cx="541910" cy="142500"/>
          </a:xfrm>
        </p:grpSpPr>
        <p:sp>
          <p:nvSpPr>
            <p:cNvPr id="113" name="Google Shape;113;p13"/>
            <p:cNvSpPr txBox="1"/>
            <p:nvPr/>
          </p:nvSpPr>
          <p:spPr>
            <a:xfrm>
              <a:off x="792187" y="1811531"/>
              <a:ext cx="123900" cy="14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3</a:t>
              </a:r>
              <a:r>
                <a:rPr baseline="30000" lang="ru" sz="8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st</a:t>
              </a:r>
              <a:endParaRPr baseline="30000" sz="8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929397" y="1811531"/>
              <a:ext cx="404700" cy="14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Quarter</a:t>
              </a:r>
              <a:endParaRPr baseline="30000" sz="900"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</p:grpSp>
      <p:sp>
        <p:nvSpPr>
          <p:cNvPr id="115" name="Google Shape;115;p13"/>
          <p:cNvSpPr txBox="1"/>
          <p:nvPr/>
        </p:nvSpPr>
        <p:spPr>
          <a:xfrm>
            <a:off x="1893999" y="2564392"/>
            <a:ext cx="294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 Medium"/>
                <a:ea typeface="Josefin Sans Medium"/>
                <a:cs typeface="Josefin Sans Medium"/>
                <a:sym typeface="Josefin Sans Medium"/>
              </a:rPr>
              <a:t>Final</a:t>
            </a:r>
            <a:endParaRPr sz="9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