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Oswald Light"/>
      <p:regular r:id="rId8"/>
      <p:bold r:id="rId9"/>
    </p:embeddedFont>
    <p:embeddedFont>
      <p:font typeface="Saira Stencil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SairaStencilOne-regular.fntdata"/><Relationship Id="rId9" Type="http://schemas.openxmlformats.org/officeDocument/2006/relationships/font" Target="fonts/Oswald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Oswald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391" r="4691" t="0"/>
          <a:stretch/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1"/>
            <a:ext cx="7560001" cy="10691998"/>
            <a:chOff x="493629" y="314400"/>
            <a:chExt cx="6572771" cy="10691998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-2840" l="15051" r="-7790" t="2840"/>
            <a:stretch/>
          </p:blipFill>
          <p:spPr>
            <a:xfrm>
              <a:off x="493629" y="314400"/>
              <a:ext cx="6304925" cy="10691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-2840" l="-6151" r="13781" t="2840"/>
            <a:stretch/>
          </p:blipFill>
          <p:spPr>
            <a:xfrm>
              <a:off x="1090895" y="314400"/>
              <a:ext cx="5975505" cy="10691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2051" y="8708062"/>
            <a:ext cx="5135899" cy="111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201613" y="719713"/>
            <a:ext cx="1493700" cy="987563"/>
            <a:chOff x="201613" y="719713"/>
            <a:chExt cx="1493700" cy="987563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01613" y="719713"/>
              <a:ext cx="1493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Anton"/>
                  <a:ea typeface="Anton"/>
                  <a:cs typeface="Anton"/>
                  <a:sym typeface="Anton"/>
                </a:rPr>
                <a:t>FEB 11</a:t>
              </a:r>
              <a:endParaRPr sz="4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01613" y="1307075"/>
              <a:ext cx="149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SATURDAY</a:t>
              </a:r>
              <a:endParaRPr sz="26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5972188" y="680025"/>
            <a:ext cx="1493700" cy="987563"/>
            <a:chOff x="201613" y="719713"/>
            <a:chExt cx="1493700" cy="987563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201613" y="719713"/>
              <a:ext cx="1493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Anton"/>
                  <a:ea typeface="Anton"/>
                  <a:cs typeface="Anton"/>
                  <a:sym typeface="Anton"/>
                </a:rPr>
                <a:t>LIVE</a:t>
              </a:r>
              <a:endParaRPr sz="4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01613" y="1307075"/>
              <a:ext cx="149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STREAM</a:t>
              </a:r>
              <a:endParaRPr sz="26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2218050" y="1276175"/>
            <a:ext cx="3123900" cy="43110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10477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YOUR BAR NAME</a:t>
            </a:r>
            <a:endParaRPr sz="2800">
              <a:solidFill>
                <a:schemeClr val="lt1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622750" y="6819900"/>
            <a:ext cx="4314600" cy="4311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EEEDEE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FEBRUARY 11, 2024</a:t>
            </a:r>
            <a:endParaRPr sz="2800">
              <a:solidFill>
                <a:srgbClr val="EEEDEE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434450" y="7400350"/>
            <a:ext cx="4677424" cy="1156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EEEDEE"/>
                    </a:gs>
                    <a:gs pos="100000">
                      <a:srgbClr val="DAC6BD"/>
                    </a:gs>
                  </a:gsLst>
                  <a:lin ang="5400012" scaled="0"/>
                </a:gradFill>
                <a:latin typeface="League Gothic"/>
              </a:rPr>
              <a:t>SUPER BOWL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1744032" y="9005712"/>
            <a:ext cx="4071936" cy="398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D86341"/>
                    </a:gs>
                    <a:gs pos="100000">
                      <a:srgbClr val="EA322A"/>
                    </a:gs>
                  </a:gsLst>
                  <a:lin ang="5400012" scaled="0"/>
                </a:gradFill>
                <a:latin typeface="Oswald;600"/>
              </a:rPr>
              <a:t>DOOR OPEN AT 5PM, ENTRY 5$</a:t>
            </a:r>
          </a:p>
        </p:txBody>
      </p:sp>
      <p:grpSp>
        <p:nvGrpSpPr>
          <p:cNvPr id="69" name="Google Shape;69;p13"/>
          <p:cNvGrpSpPr/>
          <p:nvPr/>
        </p:nvGrpSpPr>
        <p:grpSpPr>
          <a:xfrm>
            <a:off x="307976" y="9754788"/>
            <a:ext cx="6944048" cy="215400"/>
            <a:chOff x="350558" y="9754788"/>
            <a:chExt cx="6944048" cy="2154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50558" y="9754788"/>
              <a:ext cx="1240800" cy="215400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25TH STREET</a:t>
              </a:r>
              <a:endParaRPr>
                <a:solidFill>
                  <a:srgbClr val="DBC7BF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51445" y="9754788"/>
              <a:ext cx="1382100" cy="215400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-</a:t>
              </a: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  MIAMI BAR  </a:t>
              </a: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-</a:t>
              </a:r>
              <a:endParaRPr>
                <a:solidFill>
                  <a:srgbClr val="DBC7BF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893632" y="9754788"/>
              <a:ext cx="1564500" cy="215400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NEW YORK 10393</a:t>
              </a:r>
              <a:endParaRPr>
                <a:solidFill>
                  <a:srgbClr val="DBC7BF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418219" y="9754788"/>
              <a:ext cx="1382100" cy="215400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-  BAR.COM  - </a:t>
              </a:r>
              <a:endParaRPr>
                <a:solidFill>
                  <a:srgbClr val="DBC7BF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5760406" y="9754788"/>
              <a:ext cx="1534200" cy="215400"/>
            </a:xfrm>
            <a:prstGeom prst="rect">
              <a:avLst/>
            </a:prstGeom>
            <a:noFill/>
            <a:ln>
              <a:noFill/>
            </a:ln>
            <a:effectLst>
              <a:outerShdw blurRad="1285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BC7BF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BAR@MAIL.COM</a:t>
              </a:r>
              <a:endParaRPr>
                <a:solidFill>
                  <a:srgbClr val="DBC7BF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