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WindSong Medium"/>
      <p:regular r:id="rId11"/>
    </p:embeddedFont>
    <p:embeddedFont>
      <p:font typeface="WindSong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511">
          <p15:clr>
            <a:srgbClr val="747775"/>
          </p15:clr>
        </p15:guide>
        <p15:guide id="2" pos="369">
          <p15:clr>
            <a:srgbClr val="747775"/>
          </p15:clr>
        </p15:guide>
        <p15:guide id="3" pos="11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11"/>
        <p:guide pos="369"/>
        <p:guide pos="1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WindSongMedium-regular.fntdata"/><Relationship Id="rId10" Type="http://schemas.openxmlformats.org/officeDocument/2006/relationships/font" Target="fonts/Lora-boldItalic.fntdata"/><Relationship Id="rId12" Type="http://schemas.openxmlformats.org/officeDocument/2006/relationships/font" Target="fonts/WindSong-regular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2" y="1"/>
            <a:ext cx="4572003" cy="6400172"/>
            <a:chOff x="-2" y="1"/>
            <a:chExt cx="4572003" cy="6400172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21204" r="0" t="32359"/>
            <a:stretch/>
          </p:blipFill>
          <p:spPr>
            <a:xfrm>
              <a:off x="-2" y="1"/>
              <a:ext cx="2959524" cy="3496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34593" l="0" r="21054" t="0"/>
            <a:stretch/>
          </p:blipFill>
          <p:spPr>
            <a:xfrm>
              <a:off x="1564650" y="2839072"/>
              <a:ext cx="3007351" cy="3561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2782670" y="658035"/>
            <a:ext cx="121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VANESSA +</a:t>
            </a:r>
            <a:endParaRPr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CHESTER</a:t>
            </a:r>
            <a:endParaRPr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585800" y="1402105"/>
            <a:ext cx="3935620" cy="2491270"/>
            <a:chOff x="585800" y="1402105"/>
            <a:chExt cx="3935620" cy="249127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1853520" y="1402105"/>
              <a:ext cx="2667900" cy="10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0">
                  <a:solidFill>
                    <a:srgbClr val="515B51"/>
                  </a:solidFill>
                  <a:latin typeface="WindSong Medium"/>
                  <a:ea typeface="WindSong Medium"/>
                  <a:cs typeface="WindSong Medium"/>
                  <a:sym typeface="WindSong Medium"/>
                </a:rPr>
                <a:t>Save</a:t>
              </a:r>
              <a:endParaRPr sz="70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85800" y="2815775"/>
              <a:ext cx="3215400" cy="10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0">
                  <a:solidFill>
                    <a:srgbClr val="515B51"/>
                  </a:solidFill>
                  <a:latin typeface="WindSong Medium"/>
                  <a:ea typeface="WindSong Medium"/>
                  <a:cs typeface="WindSong Medium"/>
                  <a:sym typeface="WindSong Medium"/>
                </a:rPr>
                <a:t>Date</a:t>
              </a:r>
              <a:endParaRPr sz="70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1777260" y="2340320"/>
              <a:ext cx="12369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500">
                  <a:solidFill>
                    <a:srgbClr val="DDDDDB"/>
                  </a:solidFill>
                  <a:latin typeface="WindSong"/>
                  <a:ea typeface="WindSong"/>
                  <a:cs typeface="WindSong"/>
                  <a:sym typeface="WindSong"/>
                </a:rPr>
                <a:t>the</a:t>
              </a:r>
              <a:endParaRPr sz="5500">
                <a:solidFill>
                  <a:srgbClr val="DDDDDB"/>
                </a:solidFill>
                <a:latin typeface="WindSong"/>
                <a:ea typeface="WindSong"/>
                <a:cs typeface="WindSong"/>
                <a:sym typeface="WindSong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576165" y="4261160"/>
            <a:ext cx="1896300" cy="822810"/>
            <a:chOff x="576165" y="4261160"/>
            <a:chExt cx="1896300" cy="82281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576165" y="4261160"/>
              <a:ext cx="1896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24.06 | 4:30 PM</a:t>
              </a:r>
              <a:endParaRPr sz="190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576165" y="4699070"/>
              <a:ext cx="1896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THE PRICE RESIDENCE</a:t>
              </a:r>
              <a:endParaRPr sz="100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35 ROSE STREET, NY</a:t>
              </a:r>
              <a:endParaRPr sz="100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576170" y="5500725"/>
            <a:ext cx="96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rPr>
              <a:t>RSVP </a:t>
            </a:r>
            <a:endParaRPr sz="1000">
              <a:solidFill>
                <a:srgbClr val="515B51"/>
              </a:solidFill>
              <a:latin typeface="WindSong Medium"/>
              <a:ea typeface="WindSong Medium"/>
              <a:cs typeface="WindSong Medium"/>
              <a:sym typeface="WindSong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rPr>
              <a:t>by 30.05</a:t>
            </a:r>
            <a:endParaRPr sz="1000">
              <a:solidFill>
                <a:srgbClr val="515B51"/>
              </a:solidFill>
              <a:latin typeface="WindSong Medium"/>
              <a:ea typeface="WindSong Medium"/>
              <a:cs typeface="WindSong Medium"/>
              <a:sym typeface="WindSong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