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743200" cx="45720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WindSong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6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6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WindSong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71825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571825" y="685800"/>
            <a:ext cx="5715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397107"/>
            <a:ext cx="4260600" cy="1094700"/>
          </a:xfrm>
          <a:prstGeom prst="rect">
            <a:avLst/>
          </a:prstGeom>
        </p:spPr>
        <p:txBody>
          <a:bodyPr anchorCtr="0" anchor="b" bIns="45375" lIns="45375" spcFirstLastPara="1" rIns="45375" wrap="square" tIns="45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1511533"/>
            <a:ext cx="4260600" cy="4227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589933"/>
            <a:ext cx="4260600" cy="1047300"/>
          </a:xfrm>
          <a:prstGeom prst="rect">
            <a:avLst/>
          </a:prstGeom>
        </p:spPr>
        <p:txBody>
          <a:bodyPr anchorCtr="0" anchor="b" bIns="45375" lIns="45375" spcFirstLastPara="1" rIns="45375" wrap="square" tIns="45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1681187"/>
            <a:ext cx="4260600" cy="6936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indent="-285750" lvl="0" marL="457200" algn="ctr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 algn="ctr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 algn="ctr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 algn="ctr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1147120"/>
            <a:ext cx="4260600" cy="4488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237347"/>
            <a:ext cx="4260600" cy="3054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614653"/>
            <a:ext cx="4260600" cy="18222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237347"/>
            <a:ext cx="4260600" cy="3054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614653"/>
            <a:ext cx="2000100" cy="18222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614653"/>
            <a:ext cx="2000100" cy="18222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indent="-273050" lvl="0" marL="457200">
              <a:spcBef>
                <a:spcPts val="0"/>
              </a:spcBef>
              <a:spcAft>
                <a:spcPts val="0"/>
              </a:spcAft>
              <a:buSzPts val="700"/>
              <a:buChar char="●"/>
              <a:defRPr sz="7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237347"/>
            <a:ext cx="4260600" cy="3054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296320"/>
            <a:ext cx="1404000" cy="402900"/>
          </a:xfrm>
          <a:prstGeom prst="rect">
            <a:avLst/>
          </a:prstGeom>
        </p:spPr>
        <p:txBody>
          <a:bodyPr anchorCtr="0" anchor="b" bIns="45375" lIns="45375" spcFirstLastPara="1" rIns="45375" wrap="square" tIns="45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741120"/>
            <a:ext cx="1404000" cy="16956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1pPr>
            <a:lvl2pPr indent="-266700" lvl="1" marL="9144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2pPr>
            <a:lvl3pPr indent="-266700" lvl="2" marL="13716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3pPr>
            <a:lvl4pPr indent="-266700" lvl="3" marL="18288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4pPr>
            <a:lvl5pPr indent="-266700" lvl="4" marL="22860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5pPr>
            <a:lvl6pPr indent="-266700" lvl="5" marL="27432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6pPr>
            <a:lvl7pPr indent="-266700" lvl="6" marL="3200400">
              <a:spcBef>
                <a:spcPts val="0"/>
              </a:spcBef>
              <a:spcAft>
                <a:spcPts val="0"/>
              </a:spcAft>
              <a:buSzPts val="600"/>
              <a:buChar char="●"/>
              <a:defRPr sz="600"/>
            </a:lvl7pPr>
            <a:lvl8pPr indent="-266700" lvl="7" marL="3657600">
              <a:spcBef>
                <a:spcPts val="0"/>
              </a:spcBef>
              <a:spcAft>
                <a:spcPts val="0"/>
              </a:spcAft>
              <a:buSzPts val="600"/>
              <a:buChar char="○"/>
              <a:defRPr sz="600"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SzPts val="600"/>
              <a:buChar char="■"/>
              <a:defRPr sz="6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240080"/>
            <a:ext cx="3183900" cy="21819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67"/>
            <a:ext cx="2286000" cy="274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375" lIns="45375" spcFirstLastPara="1" rIns="45375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657693"/>
            <a:ext cx="2022600" cy="790500"/>
          </a:xfrm>
          <a:prstGeom prst="rect">
            <a:avLst/>
          </a:prstGeom>
        </p:spPr>
        <p:txBody>
          <a:bodyPr anchorCtr="0" anchor="b" bIns="45375" lIns="45375" spcFirstLastPara="1" rIns="45375" wrap="square" tIns="453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1494973"/>
            <a:ext cx="2022600" cy="658800"/>
          </a:xfrm>
          <a:prstGeom prst="rect">
            <a:avLst/>
          </a:prstGeom>
        </p:spPr>
        <p:txBody>
          <a:bodyPr anchorCtr="0" anchor="t" bIns="45375" lIns="45375" spcFirstLastPara="1" rIns="45375" wrap="square" tIns="453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386173"/>
            <a:ext cx="1918500" cy="19707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indent="-285750" lvl="0" marL="457200">
              <a:spcBef>
                <a:spcPts val="0"/>
              </a:spcBef>
              <a:spcAft>
                <a:spcPts val="0"/>
              </a:spcAft>
              <a:buSzPts val="900"/>
              <a:buChar char="●"/>
              <a:defRPr/>
            </a:lvl1pPr>
            <a:lvl2pPr indent="-273050" lvl="1" marL="9144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2pPr>
            <a:lvl3pPr indent="-273050" lvl="2" marL="13716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3pPr>
            <a:lvl4pPr indent="-273050" lvl="3" marL="18288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4pPr>
            <a:lvl5pPr indent="-273050" lvl="4" marL="22860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5pPr>
            <a:lvl6pPr indent="-273050" lvl="5" marL="27432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SzPts val="700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SzPts val="700"/>
              <a:buChar char="○"/>
              <a:defRPr/>
            </a:lvl8pPr>
            <a:lvl9pPr indent="-273050" lvl="8" marL="4114800">
              <a:spcBef>
                <a:spcPts val="0"/>
              </a:spcBef>
              <a:spcAft>
                <a:spcPts val="0"/>
              </a:spcAft>
              <a:buSzPts val="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2256307"/>
            <a:ext cx="2999400" cy="3228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</p:spPr>
        <p:txBody>
          <a:bodyPr anchorCtr="0" anchor="ctr" bIns="45375" lIns="45375" spcFirstLastPara="1" rIns="45375" wrap="square" tIns="4537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237347"/>
            <a:ext cx="4260600" cy="3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45375" spcFirstLastPara="1" rIns="45375" wrap="square" tIns="453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614653"/>
            <a:ext cx="4260600" cy="18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45375" spcFirstLastPara="1" rIns="45375" wrap="square" tIns="45375">
            <a:normAutofit/>
          </a:bodyPr>
          <a:lstStyle>
            <a:lvl1pPr indent="-2857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"/>
              <a:buChar char="●"/>
              <a:defRPr sz="900">
                <a:solidFill>
                  <a:schemeClr val="dk2"/>
                </a:solidFill>
              </a:defRPr>
            </a:lvl1pPr>
            <a:lvl2pPr indent="-2730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2pPr>
            <a:lvl3pPr indent="-2730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3pPr>
            <a:lvl4pPr indent="-2730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4pPr>
            <a:lvl5pPr indent="-2730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5pPr>
            <a:lvl6pPr indent="-2730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6pPr>
            <a:lvl7pPr indent="-2730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●"/>
              <a:defRPr sz="700">
                <a:solidFill>
                  <a:schemeClr val="dk2"/>
                </a:solidFill>
              </a:defRPr>
            </a:lvl7pPr>
            <a:lvl8pPr indent="-2730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○"/>
              <a:defRPr sz="700">
                <a:solidFill>
                  <a:schemeClr val="dk2"/>
                </a:solidFill>
              </a:defRPr>
            </a:lvl8pPr>
            <a:lvl9pPr indent="-2730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Char char="■"/>
              <a:defRPr sz="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2487049"/>
            <a:ext cx="274500" cy="2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375" lIns="45375" spcFirstLastPara="1" rIns="45375" wrap="square" tIns="45375">
            <a:normAutofit/>
          </a:bodyPr>
          <a:lstStyle>
            <a:lvl1pPr lvl="0" algn="r">
              <a:buNone/>
              <a:defRPr sz="500">
                <a:solidFill>
                  <a:schemeClr val="dk2"/>
                </a:solidFill>
              </a:defRPr>
            </a:lvl1pPr>
            <a:lvl2pPr lvl="1" algn="r">
              <a:buNone/>
              <a:defRPr sz="500">
                <a:solidFill>
                  <a:schemeClr val="dk2"/>
                </a:solidFill>
              </a:defRPr>
            </a:lvl2pPr>
            <a:lvl3pPr lvl="2" algn="r">
              <a:buNone/>
              <a:defRPr sz="500">
                <a:solidFill>
                  <a:schemeClr val="dk2"/>
                </a:solidFill>
              </a:defRPr>
            </a:lvl3pPr>
            <a:lvl4pPr lvl="3" algn="r">
              <a:buNone/>
              <a:defRPr sz="500">
                <a:solidFill>
                  <a:schemeClr val="dk2"/>
                </a:solidFill>
              </a:defRPr>
            </a:lvl4pPr>
            <a:lvl5pPr lvl="4" algn="r">
              <a:buNone/>
              <a:defRPr sz="500">
                <a:solidFill>
                  <a:schemeClr val="dk2"/>
                </a:solidFill>
              </a:defRPr>
            </a:lvl5pPr>
            <a:lvl6pPr lvl="5" algn="r">
              <a:buNone/>
              <a:defRPr sz="500">
                <a:solidFill>
                  <a:schemeClr val="dk2"/>
                </a:solidFill>
              </a:defRPr>
            </a:lvl6pPr>
            <a:lvl7pPr lvl="6" algn="r">
              <a:buNone/>
              <a:defRPr sz="500">
                <a:solidFill>
                  <a:schemeClr val="dk2"/>
                </a:solidFill>
              </a:defRPr>
            </a:lvl7pPr>
            <a:lvl8pPr lvl="7" algn="r">
              <a:buNone/>
              <a:defRPr sz="500">
                <a:solidFill>
                  <a:schemeClr val="dk2"/>
                </a:solidFill>
              </a:defRPr>
            </a:lvl8pPr>
            <a:lvl9pPr lvl="8" algn="r">
              <a:buNone/>
              <a:defRPr sz="5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2435125" y="0"/>
            <a:ext cx="2136876" cy="2743199"/>
            <a:chOff x="2435125" y="0"/>
            <a:chExt cx="2136876" cy="2743199"/>
          </a:xfrm>
        </p:grpSpPr>
        <p:pic>
          <p:nvPicPr>
            <p:cNvPr id="55" name="Google Shape;55;p13"/>
            <p:cNvPicPr preferRelativeResize="0"/>
            <p:nvPr/>
          </p:nvPicPr>
          <p:blipFill rotWithShape="1">
            <a:blip r:embed="rId3">
              <a:alphaModFix/>
            </a:blip>
            <a:srcRect b="0" l="0" r="24179" t="12671"/>
            <a:stretch/>
          </p:blipFill>
          <p:spPr>
            <a:xfrm>
              <a:off x="2435125" y="0"/>
              <a:ext cx="2136876" cy="20881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" name="Google Shape;56;p13"/>
            <p:cNvPicPr preferRelativeResize="0"/>
            <p:nvPr/>
          </p:nvPicPr>
          <p:blipFill rotWithShape="1">
            <a:blip r:embed="rId4">
              <a:alphaModFix/>
            </a:blip>
            <a:srcRect b="30747" l="0" r="27896" t="0"/>
            <a:stretch/>
          </p:blipFill>
          <p:spPr>
            <a:xfrm>
              <a:off x="3307900" y="1660775"/>
              <a:ext cx="1264101" cy="10824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7" name="Google Shape;57;p13"/>
          <p:cNvGrpSpPr/>
          <p:nvPr/>
        </p:nvGrpSpPr>
        <p:grpSpPr>
          <a:xfrm>
            <a:off x="394497" y="309712"/>
            <a:ext cx="3758295" cy="2106728"/>
            <a:chOff x="394497" y="309712"/>
            <a:chExt cx="3758295" cy="2106728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394497" y="309712"/>
              <a:ext cx="1482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R S V P</a:t>
              </a:r>
              <a:endParaRPr sz="24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59" name="Google Shape;59;p13"/>
            <p:cNvSpPr txBox="1"/>
            <p:nvPr/>
          </p:nvSpPr>
          <p:spPr>
            <a:xfrm>
              <a:off x="394497" y="674735"/>
              <a:ext cx="14823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>
                  <a:solidFill>
                    <a:srgbClr val="515B51"/>
                  </a:solidFill>
                  <a:latin typeface="WindSong"/>
                  <a:ea typeface="WindSong"/>
                  <a:cs typeface="WindSong"/>
                  <a:sym typeface="WindSong"/>
                </a:rPr>
                <a:t>Be Our Guest</a:t>
              </a:r>
              <a:endParaRPr>
                <a:solidFill>
                  <a:srgbClr val="515B51"/>
                </a:solidFill>
                <a:latin typeface="WindSong"/>
                <a:ea typeface="WindSong"/>
                <a:cs typeface="WindSong"/>
                <a:sym typeface="WindSong"/>
              </a:endParaRPr>
            </a:p>
          </p:txBody>
        </p:sp>
        <p:sp>
          <p:nvSpPr>
            <p:cNvPr id="60" name="Google Shape;60;p13"/>
            <p:cNvSpPr txBox="1"/>
            <p:nvPr/>
          </p:nvSpPr>
          <p:spPr>
            <a:xfrm>
              <a:off x="405555" y="1087700"/>
              <a:ext cx="560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N A M E</a:t>
              </a:r>
              <a:endParaRPr sz="10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61" name="Google Shape;61;p13"/>
            <p:cNvCxnSpPr/>
            <p:nvPr/>
          </p:nvCxnSpPr>
          <p:spPr>
            <a:xfrm rot="10800000">
              <a:off x="940125" y="1209350"/>
              <a:ext cx="2142300" cy="0"/>
            </a:xfrm>
            <a:prstGeom prst="straightConnector1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62" name="Google Shape;62;p13"/>
            <p:cNvGrpSpPr/>
            <p:nvPr/>
          </p:nvGrpSpPr>
          <p:grpSpPr>
            <a:xfrm>
              <a:off x="416365" y="1537949"/>
              <a:ext cx="1842480" cy="107700"/>
              <a:chOff x="416365" y="1537949"/>
              <a:chExt cx="1842480" cy="107700"/>
            </a:xfrm>
          </p:grpSpPr>
          <p:sp>
            <p:nvSpPr>
              <p:cNvPr id="63" name="Google Shape;63;p13"/>
              <p:cNvSpPr/>
              <p:nvPr/>
            </p:nvSpPr>
            <p:spPr>
              <a:xfrm>
                <a:off x="416365" y="1559699"/>
                <a:ext cx="72000" cy="72000"/>
              </a:xfrm>
              <a:prstGeom prst="ellipse">
                <a:avLst/>
              </a:prstGeom>
              <a:noFill/>
              <a:ln cap="flat" cmpd="sng" w="9525">
                <a:solidFill>
                  <a:srgbClr val="515B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597145" y="1537949"/>
                <a:ext cx="16617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A C C E P T S  W I T H  P L E A S U R E</a:t>
                </a:r>
                <a:endParaRPr sz="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5" name="Google Shape;65;p13"/>
            <p:cNvGrpSpPr/>
            <p:nvPr/>
          </p:nvGrpSpPr>
          <p:grpSpPr>
            <a:xfrm>
              <a:off x="2310312" y="1537949"/>
              <a:ext cx="1842480" cy="107700"/>
              <a:chOff x="416365" y="1537949"/>
              <a:chExt cx="1842480" cy="107700"/>
            </a:xfrm>
          </p:grpSpPr>
          <p:sp>
            <p:nvSpPr>
              <p:cNvPr id="66" name="Google Shape;66;p13"/>
              <p:cNvSpPr/>
              <p:nvPr/>
            </p:nvSpPr>
            <p:spPr>
              <a:xfrm>
                <a:off x="416365" y="1559699"/>
                <a:ext cx="72000" cy="72000"/>
              </a:xfrm>
              <a:prstGeom prst="ellipse">
                <a:avLst/>
              </a:prstGeom>
              <a:noFill/>
              <a:ln cap="flat" cmpd="sng" w="9525">
                <a:solidFill>
                  <a:srgbClr val="515B5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" name="Google Shape;67;p13"/>
              <p:cNvSpPr txBox="1"/>
              <p:nvPr/>
            </p:nvSpPr>
            <p:spPr>
              <a:xfrm>
                <a:off x="597145" y="1537949"/>
                <a:ext cx="1661700" cy="10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0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D E C L I N E S  W I T H  R E G R E T</a:t>
                </a:r>
                <a:endParaRPr sz="7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405539" y="1850441"/>
              <a:ext cx="3610811" cy="115500"/>
              <a:chOff x="405539" y="1850441"/>
              <a:chExt cx="3610811" cy="115500"/>
            </a:xfrm>
          </p:grpSpPr>
          <p:sp>
            <p:nvSpPr>
              <p:cNvPr id="69" name="Google Shape;69;p13"/>
              <p:cNvSpPr txBox="1"/>
              <p:nvPr/>
            </p:nvSpPr>
            <p:spPr>
              <a:xfrm>
                <a:off x="405539" y="1850441"/>
                <a:ext cx="1785000" cy="115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750">
                    <a:solidFill>
                      <a:srgbClr val="515B51"/>
                    </a:solidFill>
                    <a:latin typeface="Lora"/>
                    <a:ea typeface="Lora"/>
                    <a:cs typeface="Lora"/>
                    <a:sym typeface="Lora"/>
                  </a:rPr>
                  <a:t>D I E T A R Y  R E Q U I R E M E N T S ? </a:t>
                </a:r>
                <a:endParaRPr sz="75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  <p:cxnSp>
            <p:nvCxnSpPr>
              <p:cNvPr id="70" name="Google Shape;70;p13"/>
              <p:cNvCxnSpPr/>
              <p:nvPr/>
            </p:nvCxnSpPr>
            <p:spPr>
              <a:xfrm rot="10800000">
                <a:off x="2175850" y="1940000"/>
                <a:ext cx="18405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CCCCCC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  <p:sp>
          <p:nvSpPr>
            <p:cNvPr id="71" name="Google Shape;71;p13"/>
            <p:cNvSpPr txBox="1"/>
            <p:nvPr/>
          </p:nvSpPr>
          <p:spPr>
            <a:xfrm>
              <a:off x="416375" y="2247240"/>
              <a:ext cx="2881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100">
                  <a:solidFill>
                    <a:srgbClr val="515B51"/>
                  </a:solidFill>
                  <a:latin typeface="Lora"/>
                  <a:ea typeface="Lora"/>
                  <a:cs typeface="Lora"/>
                  <a:sym typeface="Lora"/>
                </a:rPr>
                <a:t>K I N D L Y  R E P L Y  B Y  T H E  3 0 . 0 5</a:t>
              </a:r>
              <a:endParaRPr sz="1100">
                <a:solidFill>
                  <a:srgbClr val="515B51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