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8229600" cx="3657600"/>
  <p:notesSz cx="6858000" cy="9144000"/>
  <p:embeddedFontLst>
    <p:embeddedFont>
      <p:font typeface="Lora"/>
      <p:regular r:id="rId6"/>
      <p:bold r:id="rId7"/>
      <p:italic r:id="rId8"/>
      <p:boldItalic r:id="rId9"/>
    </p:embeddedFont>
    <p:embeddedFont>
      <p:font typeface="WindSong Medium"/>
      <p:regular r:id="rId10"/>
    </p:embeddedFont>
    <p:embeddedFont>
      <p:font typeface="WindSong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WindSong-regular.fntdata"/><Relationship Id="rId10" Type="http://schemas.openxmlformats.org/officeDocument/2006/relationships/font" Target="fonts/WindSongMedium-regular.fntdata"/><Relationship Id="rId9" Type="http://schemas.openxmlformats.org/officeDocument/2006/relationships/font" Target="fonts/Lora-boldItalic.fntdata"/><Relationship Id="rId5" Type="http://schemas.openxmlformats.org/officeDocument/2006/relationships/slide" Target="slides/slide1.xml"/><Relationship Id="rId6" Type="http://schemas.openxmlformats.org/officeDocument/2006/relationships/font" Target="fonts/Lora-regular.fntdata"/><Relationship Id="rId7" Type="http://schemas.openxmlformats.org/officeDocument/2006/relationships/font" Target="fonts/Lora-bold.fntdata"/><Relationship Id="rId8" Type="http://schemas.openxmlformats.org/officeDocument/2006/relationships/font" Target="fonts/Lor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330" l="0" r="50389" t="0"/>
          <a:stretch/>
        </p:blipFill>
        <p:spPr>
          <a:xfrm>
            <a:off x="-33000" y="1838550"/>
            <a:ext cx="3690599" cy="63930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48" y="434824"/>
            <a:ext cx="3383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900">
                <a:solidFill>
                  <a:srgbClr val="515B51"/>
                </a:solidFill>
                <a:latin typeface="WindSong"/>
                <a:ea typeface="WindSong"/>
                <a:cs typeface="WindSong"/>
                <a:sym typeface="WindSong"/>
              </a:rPr>
              <a:t>M</a:t>
            </a:r>
            <a:r>
              <a:rPr lang="ru" sz="5900">
                <a:solidFill>
                  <a:srgbClr val="515B51"/>
                </a:solidFill>
                <a:latin typeface="WindSong"/>
                <a:ea typeface="WindSong"/>
                <a:cs typeface="WindSong"/>
                <a:sym typeface="WindSong"/>
              </a:rPr>
              <a:t>enu</a:t>
            </a:r>
            <a:endParaRPr sz="5900">
              <a:solidFill>
                <a:srgbClr val="515B51"/>
              </a:solidFill>
              <a:latin typeface="WindSong"/>
              <a:ea typeface="WindSong"/>
              <a:cs typeface="WindSong"/>
              <a:sym typeface="WindSong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50537" y="1218193"/>
            <a:ext cx="12792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V A N E S S A  +  C H E S T E R</a:t>
            </a:r>
            <a:endParaRPr sz="60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484656" y="1596201"/>
            <a:ext cx="2814265" cy="914306"/>
            <a:chOff x="484656" y="1596201"/>
            <a:chExt cx="2814265" cy="914306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484656" y="1596201"/>
              <a:ext cx="1381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Appetizer</a:t>
              </a:r>
              <a:endParaRPr sz="1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87321" y="2065607"/>
              <a:ext cx="28116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CREAMY RICOTTA POLENTA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CAKE WITH MUSHROOM RAGOUT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AND FIRE ROASTED TOMATO SAUCE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484656" y="2708396"/>
            <a:ext cx="2814265" cy="1071206"/>
            <a:chOff x="484656" y="1610046"/>
            <a:chExt cx="2814265" cy="1071206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484656" y="1610046"/>
              <a:ext cx="1381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Starters</a:t>
              </a:r>
              <a:endParaRPr sz="1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87321" y="2079451"/>
              <a:ext cx="28116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GRILLED FILET WITH RED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ONION MARMALADE SERVED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WITH MASHED POTATOES. 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CARROTS AND GREEN BEANS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484648" y="3977491"/>
            <a:ext cx="2814272" cy="914293"/>
            <a:chOff x="484648" y="1610058"/>
            <a:chExt cx="2814272" cy="914293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484648" y="1610058"/>
              <a:ext cx="1794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Main course</a:t>
              </a:r>
              <a:endParaRPr sz="1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487321" y="2079451"/>
              <a:ext cx="28116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GRILLED SALMON WITH CITRUS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GRILLED VEGETABLE PAELLA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ASSORTED GRILLED VEGETABLES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484648" y="5089674"/>
            <a:ext cx="2814272" cy="1699393"/>
            <a:chOff x="484648" y="1610058"/>
            <a:chExt cx="2814272" cy="1699393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484648" y="1610058"/>
              <a:ext cx="1794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Desserts</a:t>
              </a:r>
              <a:endParaRPr sz="1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87321" y="2079451"/>
              <a:ext cx="2811600" cy="12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WEDDING CAKE,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TIERS OF CHOCOLATE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CHIP CAKE AND BANANA CAKE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COFFEE AND TEA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ITALIAN COOKIES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AFTER-DINNER 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LIQUEURS</a:t>
              </a:r>
              <a:endParaRPr sz="8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