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Sacramento"/>
      <p:regular r:id="rId7"/>
    </p:embeddedFont>
    <p:embeddedFont>
      <p:font typeface="Rubik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2"/>
            <a:ext cx="4572000" cy="6400170"/>
            <a:chOff x="0" y="2"/>
            <a:chExt cx="4572000" cy="640017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22191" r="0" t="25345"/>
            <a:stretch/>
          </p:blipFill>
          <p:spPr>
            <a:xfrm>
              <a:off x="0" y="2"/>
              <a:ext cx="3458176" cy="332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20998" l="0" r="25506" t="0"/>
            <a:stretch/>
          </p:blipFill>
          <p:spPr>
            <a:xfrm>
              <a:off x="1293677" y="3243647"/>
              <a:ext cx="3278324" cy="3156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737371" y="953738"/>
            <a:ext cx="294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426658"/>
                </a:solidFill>
                <a:latin typeface="Sacramento"/>
                <a:ea typeface="Sacramento"/>
                <a:cs typeface="Sacramento"/>
                <a:sym typeface="Sacramento"/>
              </a:rPr>
              <a:t>Mila + Tate </a:t>
            </a:r>
            <a:endParaRPr sz="3900">
              <a:solidFill>
                <a:srgbClr val="426658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14800" y="1581779"/>
            <a:ext cx="2942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9790AD"/>
                </a:solidFill>
                <a:latin typeface="Rubik"/>
                <a:ea typeface="Rubik"/>
                <a:cs typeface="Rubik"/>
                <a:sym typeface="Rubik"/>
              </a:rPr>
              <a:t>WEDDING TIMELINE</a:t>
            </a:r>
            <a:endParaRPr sz="1150">
              <a:solidFill>
                <a:srgbClr val="9790A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1484284" y="1883475"/>
            <a:ext cx="1514400" cy="354523"/>
            <a:chOff x="1484284" y="1883475"/>
            <a:chExt cx="1514400" cy="354523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3 : 3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A R R I V A L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1484284" y="2441613"/>
            <a:ext cx="1514400" cy="354523"/>
            <a:chOff x="1484284" y="1883475"/>
            <a:chExt cx="1514400" cy="354523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4 : 0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C E R E M O N Y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1484284" y="2999752"/>
            <a:ext cx="1514400" cy="354523"/>
            <a:chOff x="1484284" y="1883475"/>
            <a:chExt cx="1514400" cy="354523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4 : 3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C O C K T A I L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1484284" y="3557890"/>
            <a:ext cx="1514400" cy="354523"/>
            <a:chOff x="1484284" y="1883475"/>
            <a:chExt cx="1514400" cy="354523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5 : 0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G R O U P  P I C T U R E 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1484284" y="4116028"/>
            <a:ext cx="1514400" cy="354523"/>
            <a:chOff x="1484284" y="1883475"/>
            <a:chExt cx="1514400" cy="354523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6 : 0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D I N N E R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1484284" y="4674167"/>
            <a:ext cx="1514400" cy="354523"/>
            <a:chOff x="1484284" y="1883475"/>
            <a:chExt cx="1514400" cy="354523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8 : 0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W E D D I N G  C A K E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1484284" y="5232305"/>
            <a:ext cx="1514400" cy="354523"/>
            <a:chOff x="1484284" y="1883475"/>
            <a:chExt cx="1514400" cy="354523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1484284" y="1883475"/>
              <a:ext cx="1514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0 9 : 0 0  P M</a:t>
              </a:r>
              <a:endParaRPr sz="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1484284" y="2068798"/>
              <a:ext cx="151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P A R T Y</a:t>
              </a:r>
              <a:endParaRPr sz="11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