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6459200" cx="21945600"/>
  <p:notesSz cx="6858000" cy="9144000"/>
  <p:embeddedFontLst>
    <p:embeddedFont>
      <p:font typeface="Sacramento"/>
      <p:regular r:id="rId7"/>
    </p:embeddedFont>
    <p:embeddedFont>
      <p:font typeface="Rubik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184">
          <p15:clr>
            <a:srgbClr val="747775"/>
          </p15:clr>
        </p15:guide>
        <p15:guide id="2" pos="691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184" orient="horz"/>
        <p:guide pos="691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Rubik-boldItalic.fntdata"/><Relationship Id="rId10" Type="http://schemas.openxmlformats.org/officeDocument/2006/relationships/font" Target="fonts/Rubik-italic.fntdata"/><Relationship Id="rId9" Type="http://schemas.openxmlformats.org/officeDocument/2006/relationships/font" Target="fonts/Rubik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Sacramento-regular.fntdata"/><Relationship Id="rId8" Type="http://schemas.openxmlformats.org/officeDocument/2006/relationships/font" Target="fonts/Rubik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748100" y="2382640"/>
            <a:ext cx="20449500" cy="65682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48080" y="9069200"/>
            <a:ext cx="20449500" cy="25362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20333899" y="14922294"/>
            <a:ext cx="1317000" cy="125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748080" y="3539600"/>
            <a:ext cx="20449500" cy="62832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748080" y="10087120"/>
            <a:ext cx="20449500" cy="41625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20333899" y="14922294"/>
            <a:ext cx="1317000" cy="125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20333899" y="14922294"/>
            <a:ext cx="1317000" cy="125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748080" y="6882720"/>
            <a:ext cx="20449500" cy="2693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20333899" y="14922294"/>
            <a:ext cx="1317000" cy="125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748080" y="1424080"/>
            <a:ext cx="20449500" cy="18327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748080" y="3687920"/>
            <a:ext cx="20449500" cy="109326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20333899" y="14922294"/>
            <a:ext cx="1317000" cy="125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748080" y="1424080"/>
            <a:ext cx="20449500" cy="18327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748080" y="3687920"/>
            <a:ext cx="9599700" cy="109326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3550" lvl="0" marL="45720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31800" lvl="1" marL="9144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11597760" y="3687920"/>
            <a:ext cx="9599700" cy="109326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3550" lvl="0" marL="45720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31800" lvl="1" marL="9144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20333899" y="14922294"/>
            <a:ext cx="1317000" cy="125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748080" y="1424080"/>
            <a:ext cx="20449500" cy="18327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20333899" y="14922294"/>
            <a:ext cx="1317000" cy="125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748080" y="1777920"/>
            <a:ext cx="6739200" cy="24183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748080" y="4446720"/>
            <a:ext cx="6739200" cy="101742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indent="-431800" lvl="1" marL="9144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20333899" y="14922294"/>
            <a:ext cx="1317000" cy="125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1176600" y="1440480"/>
            <a:ext cx="15282600" cy="130905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1pPr>
            <a:lvl2pPr lvl="1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20333899" y="14922294"/>
            <a:ext cx="1317000" cy="125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0972800" y="-400"/>
            <a:ext cx="10972800" cy="1645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637200" y="3946160"/>
            <a:ext cx="9708600" cy="47433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637200" y="8969840"/>
            <a:ext cx="9708600" cy="39522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11854800" y="2317040"/>
            <a:ext cx="9208800" cy="118242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20333899" y="14922294"/>
            <a:ext cx="1317000" cy="125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748080" y="13537840"/>
            <a:ext cx="14397000" cy="19362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20333899" y="14922294"/>
            <a:ext cx="1317000" cy="125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48080" y="1424080"/>
            <a:ext cx="20449500" cy="18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48080" y="3687920"/>
            <a:ext cx="20449500" cy="109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Char char="●"/>
              <a:defRPr sz="4800">
                <a:solidFill>
                  <a:schemeClr val="dk2"/>
                </a:solidFill>
              </a:defRPr>
            </a:lvl1pPr>
            <a:lvl2pPr indent="-463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2pPr>
            <a:lvl3pPr indent="-463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3pPr>
            <a:lvl4pPr indent="-463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●"/>
              <a:defRPr sz="3700">
                <a:solidFill>
                  <a:schemeClr val="dk2"/>
                </a:solidFill>
              </a:defRPr>
            </a:lvl4pPr>
            <a:lvl5pPr indent="-463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5pPr>
            <a:lvl6pPr indent="-463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6pPr>
            <a:lvl7pPr indent="-463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●"/>
              <a:defRPr sz="3700">
                <a:solidFill>
                  <a:schemeClr val="dk2"/>
                </a:solidFill>
              </a:defRPr>
            </a:lvl7pPr>
            <a:lvl8pPr indent="-463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8pPr>
            <a:lvl9pPr indent="-463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20333899" y="14922294"/>
            <a:ext cx="1317000" cy="12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r">
              <a:buNone/>
              <a:defRPr sz="2700">
                <a:solidFill>
                  <a:schemeClr val="dk2"/>
                </a:solidFill>
              </a:defRPr>
            </a:lvl1pPr>
            <a:lvl2pPr lvl="1" algn="r">
              <a:buNone/>
              <a:defRPr sz="2700">
                <a:solidFill>
                  <a:schemeClr val="dk2"/>
                </a:solidFill>
              </a:defRPr>
            </a:lvl2pPr>
            <a:lvl3pPr lvl="2" algn="r">
              <a:buNone/>
              <a:defRPr sz="2700">
                <a:solidFill>
                  <a:schemeClr val="dk2"/>
                </a:solidFill>
              </a:defRPr>
            </a:lvl3pPr>
            <a:lvl4pPr lvl="3" algn="r">
              <a:buNone/>
              <a:defRPr sz="2700">
                <a:solidFill>
                  <a:schemeClr val="dk2"/>
                </a:solidFill>
              </a:defRPr>
            </a:lvl4pPr>
            <a:lvl5pPr lvl="4" algn="r">
              <a:buNone/>
              <a:defRPr sz="2700">
                <a:solidFill>
                  <a:schemeClr val="dk2"/>
                </a:solidFill>
              </a:defRPr>
            </a:lvl5pPr>
            <a:lvl6pPr lvl="5" algn="r">
              <a:buNone/>
              <a:defRPr sz="2700">
                <a:solidFill>
                  <a:schemeClr val="dk2"/>
                </a:solidFill>
              </a:defRPr>
            </a:lvl6pPr>
            <a:lvl7pPr lvl="6" algn="r">
              <a:buNone/>
              <a:defRPr sz="2700">
                <a:solidFill>
                  <a:schemeClr val="dk2"/>
                </a:solidFill>
              </a:defRPr>
            </a:lvl7pPr>
            <a:lvl8pPr lvl="7" algn="r">
              <a:buNone/>
              <a:defRPr sz="2700">
                <a:solidFill>
                  <a:schemeClr val="dk2"/>
                </a:solidFill>
              </a:defRPr>
            </a:lvl8pPr>
            <a:lvl9pPr lvl="8" algn="r">
              <a:buNone/>
              <a:defRPr sz="27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3" y="1"/>
            <a:ext cx="21945597" cy="16459195"/>
            <a:chOff x="3" y="1"/>
            <a:chExt cx="21945597" cy="16459195"/>
          </a:xfrm>
        </p:grpSpPr>
        <p:pic>
          <p:nvPicPr>
            <p:cNvPr id="55" name="Google Shape;55;p13"/>
            <p:cNvPicPr preferRelativeResize="0"/>
            <p:nvPr/>
          </p:nvPicPr>
          <p:blipFill rotWithShape="1">
            <a:blip r:embed="rId3">
              <a:alphaModFix/>
            </a:blip>
            <a:srcRect b="0" l="29138" r="0" t="26486"/>
            <a:stretch/>
          </p:blipFill>
          <p:spPr>
            <a:xfrm>
              <a:off x="3" y="1"/>
              <a:ext cx="12534502" cy="8984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3"/>
            <p:cNvPicPr preferRelativeResize="0"/>
            <p:nvPr/>
          </p:nvPicPr>
          <p:blipFill rotWithShape="1">
            <a:blip r:embed="rId4">
              <a:alphaModFix/>
            </a:blip>
            <a:srcRect b="26095" l="0" r="34275" t="0"/>
            <a:stretch/>
          </p:blipFill>
          <p:spPr>
            <a:xfrm>
              <a:off x="10913802" y="9166148"/>
              <a:ext cx="11031798" cy="72930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Google Shape;57;p13"/>
          <p:cNvSpPr txBox="1"/>
          <p:nvPr/>
        </p:nvSpPr>
        <p:spPr>
          <a:xfrm>
            <a:off x="9714273" y="1273275"/>
            <a:ext cx="93801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600">
                <a:solidFill>
                  <a:srgbClr val="426658"/>
                </a:solidFill>
                <a:latin typeface="Sacramento"/>
                <a:ea typeface="Sacramento"/>
                <a:cs typeface="Sacramento"/>
                <a:sym typeface="Sacramento"/>
              </a:rPr>
              <a:t>Mila + Tate </a:t>
            </a:r>
            <a:endParaRPr sz="10600">
              <a:solidFill>
                <a:srgbClr val="426658"/>
              </a:solidFill>
              <a:latin typeface="Sacramento"/>
              <a:ea typeface="Sacramento"/>
              <a:cs typeface="Sacramento"/>
              <a:sym typeface="Sacramento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9714273" y="3018500"/>
            <a:ext cx="9380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426658"/>
                </a:solidFill>
                <a:latin typeface="Rubik"/>
                <a:ea typeface="Rubik"/>
                <a:cs typeface="Rubik"/>
                <a:sym typeface="Rubik"/>
              </a:rPr>
              <a:t>T A K E  A  S E A T</a:t>
            </a:r>
            <a:endParaRPr sz="2800">
              <a:solidFill>
                <a:srgbClr val="42665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812023" y="14168275"/>
            <a:ext cx="9380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26658"/>
                </a:solidFill>
                <a:latin typeface="Rubik"/>
                <a:ea typeface="Rubik"/>
                <a:cs typeface="Rubik"/>
                <a:sym typeface="Rubik"/>
              </a:rPr>
              <a:t>N O W  I T ' S  T I M E  T O  C E L E B R A T E </a:t>
            </a:r>
            <a:endParaRPr sz="2400">
              <a:solidFill>
                <a:srgbClr val="42665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60" name="Google Shape;60;p13"/>
          <p:cNvGrpSpPr/>
          <p:nvPr/>
        </p:nvGrpSpPr>
        <p:grpSpPr>
          <a:xfrm>
            <a:off x="2536719" y="5449535"/>
            <a:ext cx="16929077" cy="6363012"/>
            <a:chOff x="2536719" y="5449535"/>
            <a:chExt cx="16929077" cy="6363012"/>
          </a:xfrm>
        </p:grpSpPr>
        <p:grpSp>
          <p:nvGrpSpPr>
            <p:cNvPr id="61" name="Google Shape;61;p13"/>
            <p:cNvGrpSpPr/>
            <p:nvPr/>
          </p:nvGrpSpPr>
          <p:grpSpPr>
            <a:xfrm>
              <a:off x="2536719" y="5449535"/>
              <a:ext cx="3451200" cy="2734887"/>
              <a:chOff x="2536719" y="5449535"/>
              <a:chExt cx="3451200" cy="2734887"/>
            </a:xfrm>
          </p:grpSpPr>
          <p:sp>
            <p:nvSpPr>
              <p:cNvPr id="62" name="Google Shape;62;p13"/>
              <p:cNvSpPr txBox="1"/>
              <p:nvPr/>
            </p:nvSpPr>
            <p:spPr>
              <a:xfrm>
                <a:off x="2536719" y="5449535"/>
                <a:ext cx="3451200" cy="67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4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TABLE </a:t>
                </a:r>
                <a:r>
                  <a:rPr lang="ru" sz="44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#1</a:t>
                </a:r>
                <a:endParaRPr sz="44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  <p:sp>
            <p:nvSpPr>
              <p:cNvPr id="63" name="Google Shape;63;p13"/>
              <p:cNvSpPr txBox="1"/>
              <p:nvPr/>
            </p:nvSpPr>
            <p:spPr>
              <a:xfrm>
                <a:off x="2536719" y="6244922"/>
                <a:ext cx="3451200" cy="193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5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Wade Dahli</a:t>
                </a:r>
                <a:endParaRPr sz="35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5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Dave Daiber</a:t>
                </a:r>
                <a:endParaRPr sz="35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5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Seth Daigle</a:t>
                </a:r>
                <a:endParaRPr sz="35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5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Ivan Dailey</a:t>
                </a:r>
                <a:endParaRPr sz="35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</p:grpSp>
        <p:grpSp>
          <p:nvGrpSpPr>
            <p:cNvPr id="64" name="Google Shape;64;p13"/>
            <p:cNvGrpSpPr/>
            <p:nvPr/>
          </p:nvGrpSpPr>
          <p:grpSpPr>
            <a:xfrm>
              <a:off x="5906189" y="5449535"/>
              <a:ext cx="3451200" cy="2734887"/>
              <a:chOff x="2536719" y="5449535"/>
              <a:chExt cx="3451200" cy="2734887"/>
            </a:xfrm>
          </p:grpSpPr>
          <p:sp>
            <p:nvSpPr>
              <p:cNvPr id="65" name="Google Shape;65;p13"/>
              <p:cNvSpPr txBox="1"/>
              <p:nvPr/>
            </p:nvSpPr>
            <p:spPr>
              <a:xfrm>
                <a:off x="2536719" y="5449535"/>
                <a:ext cx="3451200" cy="67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4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TABLE #2</a:t>
                </a:r>
                <a:endParaRPr sz="44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  <p:sp>
            <p:nvSpPr>
              <p:cNvPr id="66" name="Google Shape;66;p13"/>
              <p:cNvSpPr txBox="1"/>
              <p:nvPr/>
            </p:nvSpPr>
            <p:spPr>
              <a:xfrm>
                <a:off x="2536719" y="6244922"/>
                <a:ext cx="3451200" cy="193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5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Riley Daily</a:t>
                </a:r>
                <a:endParaRPr sz="35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5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Gilbert Daisey</a:t>
                </a:r>
                <a:endParaRPr sz="35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5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Ron Dalbow</a:t>
                </a:r>
                <a:endParaRPr sz="35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5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Miles Dalby</a:t>
                </a:r>
                <a:endParaRPr sz="35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</p:grpSp>
        <p:grpSp>
          <p:nvGrpSpPr>
            <p:cNvPr id="67" name="Google Shape;67;p13"/>
            <p:cNvGrpSpPr/>
            <p:nvPr/>
          </p:nvGrpSpPr>
          <p:grpSpPr>
            <a:xfrm>
              <a:off x="9275658" y="5449535"/>
              <a:ext cx="3451200" cy="2734887"/>
              <a:chOff x="2536719" y="5449535"/>
              <a:chExt cx="3451200" cy="2734887"/>
            </a:xfrm>
          </p:grpSpPr>
          <p:sp>
            <p:nvSpPr>
              <p:cNvPr id="68" name="Google Shape;68;p13"/>
              <p:cNvSpPr txBox="1"/>
              <p:nvPr/>
            </p:nvSpPr>
            <p:spPr>
              <a:xfrm>
                <a:off x="2536719" y="5449535"/>
                <a:ext cx="3451200" cy="67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4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TABLE #3</a:t>
                </a:r>
                <a:endParaRPr sz="44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  <p:sp>
            <p:nvSpPr>
              <p:cNvPr id="69" name="Google Shape;69;p13"/>
              <p:cNvSpPr txBox="1"/>
              <p:nvPr/>
            </p:nvSpPr>
            <p:spPr>
              <a:xfrm>
                <a:off x="2536719" y="6244922"/>
                <a:ext cx="3451200" cy="193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5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Liam Dale</a:t>
                </a:r>
                <a:endParaRPr sz="35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5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Naniel Daley</a:t>
                </a:r>
                <a:endParaRPr sz="35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5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Ethan Dallas</a:t>
                </a:r>
                <a:endParaRPr sz="35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5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Lewis Clouse</a:t>
                </a:r>
                <a:endParaRPr sz="35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</p:grpSp>
        <p:grpSp>
          <p:nvGrpSpPr>
            <p:cNvPr id="70" name="Google Shape;70;p13"/>
            <p:cNvGrpSpPr/>
            <p:nvPr/>
          </p:nvGrpSpPr>
          <p:grpSpPr>
            <a:xfrm>
              <a:off x="12645127" y="5449535"/>
              <a:ext cx="3451200" cy="2734887"/>
              <a:chOff x="2536719" y="5449535"/>
              <a:chExt cx="3451200" cy="2734887"/>
            </a:xfrm>
          </p:grpSpPr>
          <p:sp>
            <p:nvSpPr>
              <p:cNvPr id="71" name="Google Shape;71;p13"/>
              <p:cNvSpPr txBox="1"/>
              <p:nvPr/>
            </p:nvSpPr>
            <p:spPr>
              <a:xfrm>
                <a:off x="2536719" y="5449535"/>
                <a:ext cx="3451200" cy="67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4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TABLE #4</a:t>
                </a:r>
                <a:endParaRPr sz="44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  <p:sp>
            <p:nvSpPr>
              <p:cNvPr id="72" name="Google Shape;72;p13"/>
              <p:cNvSpPr txBox="1"/>
              <p:nvPr/>
            </p:nvSpPr>
            <p:spPr>
              <a:xfrm>
                <a:off x="2536719" y="6244922"/>
                <a:ext cx="3451200" cy="193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5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Wade Dahli</a:t>
                </a:r>
                <a:endParaRPr sz="35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5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Dave Daiber</a:t>
                </a:r>
                <a:endParaRPr sz="35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5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Seth Daigle</a:t>
                </a:r>
                <a:endParaRPr sz="35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5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Ivan Dailey</a:t>
                </a:r>
                <a:endParaRPr sz="35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</p:grpSp>
        <p:grpSp>
          <p:nvGrpSpPr>
            <p:cNvPr id="73" name="Google Shape;73;p13"/>
            <p:cNvGrpSpPr/>
            <p:nvPr/>
          </p:nvGrpSpPr>
          <p:grpSpPr>
            <a:xfrm>
              <a:off x="16014597" y="5449535"/>
              <a:ext cx="3451200" cy="2734887"/>
              <a:chOff x="2536719" y="5449535"/>
              <a:chExt cx="3451200" cy="2734887"/>
            </a:xfrm>
          </p:grpSpPr>
          <p:sp>
            <p:nvSpPr>
              <p:cNvPr id="74" name="Google Shape;74;p13"/>
              <p:cNvSpPr txBox="1"/>
              <p:nvPr/>
            </p:nvSpPr>
            <p:spPr>
              <a:xfrm>
                <a:off x="2536719" y="5449535"/>
                <a:ext cx="3451200" cy="67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4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TABLE #5</a:t>
                </a:r>
                <a:endParaRPr sz="44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  <p:sp>
            <p:nvSpPr>
              <p:cNvPr id="75" name="Google Shape;75;p13"/>
              <p:cNvSpPr txBox="1"/>
              <p:nvPr/>
            </p:nvSpPr>
            <p:spPr>
              <a:xfrm>
                <a:off x="2536719" y="6244922"/>
                <a:ext cx="3451200" cy="193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5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Liam Dale</a:t>
                </a:r>
                <a:endParaRPr sz="35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5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Naniel Daley</a:t>
                </a:r>
                <a:endParaRPr sz="35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5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Ethan Dallas</a:t>
                </a:r>
                <a:endParaRPr sz="35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5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Lewis Clouse</a:t>
                </a:r>
                <a:endParaRPr sz="35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</p:grpSp>
        <p:grpSp>
          <p:nvGrpSpPr>
            <p:cNvPr id="76" name="Google Shape;76;p13"/>
            <p:cNvGrpSpPr/>
            <p:nvPr/>
          </p:nvGrpSpPr>
          <p:grpSpPr>
            <a:xfrm>
              <a:off x="2536719" y="9077660"/>
              <a:ext cx="3451200" cy="2734887"/>
              <a:chOff x="2536719" y="5449535"/>
              <a:chExt cx="3451200" cy="2734887"/>
            </a:xfrm>
          </p:grpSpPr>
          <p:sp>
            <p:nvSpPr>
              <p:cNvPr id="77" name="Google Shape;77;p13"/>
              <p:cNvSpPr txBox="1"/>
              <p:nvPr/>
            </p:nvSpPr>
            <p:spPr>
              <a:xfrm>
                <a:off x="2536719" y="5449535"/>
                <a:ext cx="3451200" cy="67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4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TABLE #6</a:t>
                </a:r>
                <a:endParaRPr sz="44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  <p:sp>
            <p:nvSpPr>
              <p:cNvPr id="78" name="Google Shape;78;p13"/>
              <p:cNvSpPr txBox="1"/>
              <p:nvPr/>
            </p:nvSpPr>
            <p:spPr>
              <a:xfrm>
                <a:off x="2536719" y="6244922"/>
                <a:ext cx="3451200" cy="193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5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Milton Caser</a:t>
                </a:r>
                <a:endParaRPr sz="35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5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Clade Clover </a:t>
                </a:r>
                <a:endParaRPr sz="35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5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Josua Clsley</a:t>
                </a:r>
                <a:endParaRPr sz="35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5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Glen Cloyd</a:t>
                </a:r>
                <a:endParaRPr sz="35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</p:grpSp>
        <p:grpSp>
          <p:nvGrpSpPr>
            <p:cNvPr id="79" name="Google Shape;79;p13"/>
            <p:cNvGrpSpPr/>
            <p:nvPr/>
          </p:nvGrpSpPr>
          <p:grpSpPr>
            <a:xfrm>
              <a:off x="5906189" y="9077660"/>
              <a:ext cx="3451200" cy="2734887"/>
              <a:chOff x="2536719" y="5449535"/>
              <a:chExt cx="3451200" cy="2734887"/>
            </a:xfrm>
          </p:grpSpPr>
          <p:sp>
            <p:nvSpPr>
              <p:cNvPr id="80" name="Google Shape;80;p13"/>
              <p:cNvSpPr txBox="1"/>
              <p:nvPr/>
            </p:nvSpPr>
            <p:spPr>
              <a:xfrm>
                <a:off x="2536719" y="5449535"/>
                <a:ext cx="3451200" cy="67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4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TABLE #7</a:t>
                </a:r>
                <a:endParaRPr sz="44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  <p:sp>
            <p:nvSpPr>
              <p:cNvPr id="81" name="Google Shape;81;p13"/>
              <p:cNvSpPr txBox="1"/>
              <p:nvPr/>
            </p:nvSpPr>
            <p:spPr>
              <a:xfrm>
                <a:off x="2536719" y="6244922"/>
                <a:ext cx="3451200" cy="193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5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Tracey Caston</a:t>
                </a:r>
                <a:endParaRPr sz="35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5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Beice Focht</a:t>
                </a:r>
                <a:endParaRPr sz="35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5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Alison Foell</a:t>
                </a:r>
                <a:endParaRPr sz="35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5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Mira Foerter</a:t>
                </a:r>
                <a:endParaRPr sz="35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</p:grpSp>
        <p:grpSp>
          <p:nvGrpSpPr>
            <p:cNvPr id="82" name="Google Shape;82;p13"/>
            <p:cNvGrpSpPr/>
            <p:nvPr/>
          </p:nvGrpSpPr>
          <p:grpSpPr>
            <a:xfrm>
              <a:off x="9275658" y="9077660"/>
              <a:ext cx="3451200" cy="2734887"/>
              <a:chOff x="2536719" y="5449535"/>
              <a:chExt cx="3451200" cy="2734887"/>
            </a:xfrm>
          </p:grpSpPr>
          <p:sp>
            <p:nvSpPr>
              <p:cNvPr id="83" name="Google Shape;83;p13"/>
              <p:cNvSpPr txBox="1"/>
              <p:nvPr/>
            </p:nvSpPr>
            <p:spPr>
              <a:xfrm>
                <a:off x="2536719" y="5449535"/>
                <a:ext cx="3451200" cy="67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4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TABLE #8</a:t>
                </a:r>
                <a:endParaRPr sz="44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  <p:sp>
            <p:nvSpPr>
              <p:cNvPr id="84" name="Google Shape;84;p13"/>
              <p:cNvSpPr txBox="1"/>
              <p:nvPr/>
            </p:nvSpPr>
            <p:spPr>
              <a:xfrm>
                <a:off x="2536719" y="6244922"/>
                <a:ext cx="3451200" cy="193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5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Katrina Fogle</a:t>
                </a:r>
                <a:endParaRPr sz="35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5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Mila Folger</a:t>
                </a:r>
                <a:endParaRPr sz="35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5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Teresa Folia</a:t>
                </a:r>
                <a:endParaRPr sz="35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5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Gabriela Folk</a:t>
                </a:r>
                <a:endParaRPr sz="35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</p:grpSp>
        <p:grpSp>
          <p:nvGrpSpPr>
            <p:cNvPr id="85" name="Google Shape;85;p13"/>
            <p:cNvGrpSpPr/>
            <p:nvPr/>
          </p:nvGrpSpPr>
          <p:grpSpPr>
            <a:xfrm>
              <a:off x="12645127" y="9077660"/>
              <a:ext cx="3451200" cy="2734887"/>
              <a:chOff x="2536719" y="5449535"/>
              <a:chExt cx="3451200" cy="2734887"/>
            </a:xfrm>
          </p:grpSpPr>
          <p:sp>
            <p:nvSpPr>
              <p:cNvPr id="86" name="Google Shape;86;p13"/>
              <p:cNvSpPr txBox="1"/>
              <p:nvPr/>
            </p:nvSpPr>
            <p:spPr>
              <a:xfrm>
                <a:off x="2536719" y="5449535"/>
                <a:ext cx="3451200" cy="67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4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TABLE #9</a:t>
                </a:r>
                <a:endParaRPr sz="44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  <p:sp>
            <p:nvSpPr>
              <p:cNvPr id="87" name="Google Shape;87;p13"/>
              <p:cNvSpPr txBox="1"/>
              <p:nvPr/>
            </p:nvSpPr>
            <p:spPr>
              <a:xfrm>
                <a:off x="2536719" y="6244922"/>
                <a:ext cx="3451200" cy="193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5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Tray Clugston</a:t>
                </a:r>
                <a:endParaRPr sz="35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5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Beice Focht</a:t>
                </a:r>
                <a:endParaRPr sz="35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5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Alison Foell</a:t>
                </a:r>
                <a:endParaRPr sz="35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5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Mirda Foerter</a:t>
                </a:r>
                <a:endParaRPr sz="35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</p:grpSp>
        <p:grpSp>
          <p:nvGrpSpPr>
            <p:cNvPr id="88" name="Google Shape;88;p13"/>
            <p:cNvGrpSpPr/>
            <p:nvPr/>
          </p:nvGrpSpPr>
          <p:grpSpPr>
            <a:xfrm>
              <a:off x="16014597" y="9077660"/>
              <a:ext cx="3451200" cy="2734887"/>
              <a:chOff x="2536719" y="5449535"/>
              <a:chExt cx="3451200" cy="2734887"/>
            </a:xfrm>
          </p:grpSpPr>
          <p:sp>
            <p:nvSpPr>
              <p:cNvPr id="89" name="Google Shape;89;p13"/>
              <p:cNvSpPr txBox="1"/>
              <p:nvPr/>
            </p:nvSpPr>
            <p:spPr>
              <a:xfrm>
                <a:off x="2536719" y="5449535"/>
                <a:ext cx="3451200" cy="67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4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TABLE #10</a:t>
                </a:r>
                <a:endParaRPr sz="44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  <p:sp>
            <p:nvSpPr>
              <p:cNvPr id="90" name="Google Shape;90;p13"/>
              <p:cNvSpPr txBox="1"/>
              <p:nvPr/>
            </p:nvSpPr>
            <p:spPr>
              <a:xfrm>
                <a:off x="2536719" y="6244922"/>
                <a:ext cx="3451200" cy="193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5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Wade Dahli</a:t>
                </a:r>
                <a:endParaRPr sz="35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5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Dave Daiber</a:t>
                </a:r>
                <a:endParaRPr sz="35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5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Seth Daigle</a:t>
                </a:r>
                <a:endParaRPr sz="35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endParaRPr>
              </a:p>
              <a:p>
                <a:pPr indent="0" lvl="0" marL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500">
                    <a:solidFill>
                      <a:srgbClr val="426658"/>
                    </a:solidFill>
                    <a:latin typeface="Rubik"/>
                    <a:ea typeface="Rubik"/>
                    <a:cs typeface="Rubik"/>
                    <a:sym typeface="Rubik"/>
                  </a:rPr>
                  <a:t>Ivan Dailey</a:t>
                </a:r>
                <a:endParaRPr sz="3500">
                  <a:solidFill>
                    <a:srgbClr val="426658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