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ubik Light"/>
      <p:regular r:id="rId7"/>
      <p:bold r:id="rId8"/>
      <p:italic r:id="rId9"/>
      <p:boldItalic r:id="rId10"/>
    </p:embeddedFont>
    <p:embeddedFont>
      <p:font typeface="Sacramento"/>
      <p:regular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cramento-regular.fntdata"/><Relationship Id="rId10" Type="http://schemas.openxmlformats.org/officeDocument/2006/relationships/font" Target="fonts/RubikLight-boldItalic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italic.fntdata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Light-regular.fntdata"/><Relationship Id="rId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" y="-1"/>
            <a:ext cx="4572004" cy="6400798"/>
            <a:chOff x="-1" y="-1"/>
            <a:chExt cx="4572004" cy="6400798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26921" l="0" r="23541" t="0"/>
            <a:stretch/>
          </p:blipFill>
          <p:spPr>
            <a:xfrm>
              <a:off x="813901" y="3806947"/>
              <a:ext cx="3758101" cy="259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25595" r="0" t="28602"/>
            <a:stretch/>
          </p:blipFill>
          <p:spPr>
            <a:xfrm>
              <a:off x="-1" y="-1"/>
              <a:ext cx="3217025" cy="1962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463200" y="1587217"/>
            <a:ext cx="3645600" cy="3313491"/>
            <a:chOff x="463200" y="1587217"/>
            <a:chExt cx="3645600" cy="3313491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070100" y="1587217"/>
              <a:ext cx="2431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9790AD"/>
                  </a:solidFill>
                  <a:latin typeface="Sacramento"/>
                  <a:ea typeface="Sacramento"/>
                  <a:cs typeface="Sacramento"/>
                  <a:sym typeface="Sacramento"/>
                </a:rPr>
                <a:t>Save the Date </a:t>
              </a:r>
              <a:endParaRPr sz="2200">
                <a:solidFill>
                  <a:srgbClr val="9790AD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63200" y="2065048"/>
              <a:ext cx="36456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500">
                  <a:solidFill>
                    <a:srgbClr val="426658"/>
                  </a:solidFill>
                  <a:latin typeface="Sacramento"/>
                  <a:ea typeface="Sacramento"/>
                  <a:cs typeface="Sacramento"/>
                  <a:sym typeface="Sacramento"/>
                </a:rPr>
                <a:t>Mila + Tate </a:t>
              </a:r>
              <a:endParaRPr sz="5500">
                <a:solidFill>
                  <a:srgbClr val="426658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070100" y="3050767"/>
              <a:ext cx="2431800" cy="1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Y O U  A R E  I N V I T E D</a:t>
              </a:r>
              <a:endParaRPr sz="85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1109400" y="3375781"/>
              <a:ext cx="23532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109400" y="3721306"/>
              <a:ext cx="23532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944100" y="3444275"/>
              <a:ext cx="26838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5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J U N E   1 9  A T  3 : 3 0  P M</a:t>
              </a:r>
              <a:endParaRPr sz="145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070100" y="3909892"/>
              <a:ext cx="24318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T H E  P R I C E  R E S I D E N C E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3 5  R O S E  S T R E E T ,  N Y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070100" y="4415658"/>
              <a:ext cx="2431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R E C E P T I O N  T O  F O L L O W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1070100" y="4762108"/>
              <a:ext cx="2431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R S V P  b y  3 0 . 0 5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