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</p:sldIdLst>
  <p:sldSz cy="10692000" cx="7560000"/>
  <p:notesSz cx="6858000" cy="9144000"/>
  <p:embeddedFontLst>
    <p:embeddedFont>
      <p:font typeface="Rubik Light"/>
      <p:regular r:id="rId7"/>
      <p:bold r:id="rId8"/>
      <p:italic r:id="rId9"/>
      <p:boldItalic r:id="rId10"/>
    </p:embeddedFont>
    <p:embeddedFont>
      <p:font typeface="Sacramento"/>
      <p:regular r:id="rId11"/>
    </p:embeddedFont>
    <p:embeddedFont>
      <p:font typeface="Rubik"/>
      <p:regular r:id="rId12"/>
      <p:bold r:id="rId13"/>
      <p:italic r:id="rId14"/>
      <p:boldItalic r:id="rId1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pos="652">
          <p15:clr>
            <a:srgbClr val="747775"/>
          </p15:clr>
        </p15:guide>
        <p15:guide id="2" pos="4082">
          <p15:clr>
            <a:srgbClr val="747775"/>
          </p15:clr>
        </p15:guide>
        <p15:guide id="3" orient="horz" pos="1108">
          <p15:clr>
            <a:srgbClr val="747775"/>
          </p15:clr>
        </p15:guide>
        <p15:guide id="4" orient="horz" pos="61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652"/>
        <p:guide pos="4082"/>
        <p:guide pos="1108" orient="horz"/>
        <p:guide pos="6180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Sacramento-regular.fntdata"/><Relationship Id="rId10" Type="http://schemas.openxmlformats.org/officeDocument/2006/relationships/font" Target="fonts/RubikLight-boldItalic.fntdata"/><Relationship Id="rId13" Type="http://schemas.openxmlformats.org/officeDocument/2006/relationships/font" Target="fonts/Rubik-bold.fntdata"/><Relationship Id="rId12" Type="http://schemas.openxmlformats.org/officeDocument/2006/relationships/font" Target="fonts/Rubik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RubikLight-italic.fntdata"/><Relationship Id="rId15" Type="http://schemas.openxmlformats.org/officeDocument/2006/relationships/font" Target="fonts/Rubik-boldItalic.fntdata"/><Relationship Id="rId14" Type="http://schemas.openxmlformats.org/officeDocument/2006/relationships/font" Target="fonts/Rubik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font" Target="fonts/RubikLight-regular.fntdata"/><Relationship Id="rId8" Type="http://schemas.openxmlformats.org/officeDocument/2006/relationships/font" Target="fonts/RubikLight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257712" y="1547778"/>
            <a:ext cx="7044600" cy="4266900"/>
          </a:xfrm>
          <a:prstGeom prst="rect">
            <a:avLst/>
          </a:prstGeom>
        </p:spPr>
        <p:txBody>
          <a:bodyPr anchorCtr="0" anchor="b" bIns="113750" lIns="113750" spcFirstLastPara="1" rIns="113750" wrap="square" tIns="1137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1pPr>
            <a:lvl2pPr lvl="1" algn="ctr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2pPr>
            <a:lvl3pPr lvl="2" algn="ctr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3pPr>
            <a:lvl4pPr lvl="3" algn="ctr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4pPr>
            <a:lvl5pPr lvl="4" algn="ctr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5pPr>
            <a:lvl6pPr lvl="5" algn="ctr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6pPr>
            <a:lvl7pPr lvl="6" algn="ctr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7pPr>
            <a:lvl8pPr lvl="7" algn="ctr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8pPr>
            <a:lvl9pPr lvl="8" algn="ctr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257705" y="5891409"/>
            <a:ext cx="7044600" cy="1647600"/>
          </a:xfrm>
          <a:prstGeom prst="rect">
            <a:avLst/>
          </a:prstGeom>
        </p:spPr>
        <p:txBody>
          <a:bodyPr anchorCtr="0" anchor="t" bIns="113750" lIns="113750" spcFirstLastPara="1" rIns="113750" wrap="square" tIns="11375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113750" lIns="113750" spcFirstLastPara="1" rIns="113750" wrap="square" tIns="1137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257705" y="2299346"/>
            <a:ext cx="7044600" cy="4081800"/>
          </a:xfrm>
          <a:prstGeom prst="rect">
            <a:avLst/>
          </a:prstGeom>
        </p:spPr>
        <p:txBody>
          <a:bodyPr anchorCtr="0" anchor="b" bIns="113750" lIns="113750" spcFirstLastPara="1" rIns="113750" wrap="square" tIns="1137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900"/>
              <a:buNone/>
              <a:defRPr sz="149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900"/>
              <a:buNone/>
              <a:defRPr sz="14900"/>
            </a:lvl2pPr>
            <a:lvl3pPr lvl="2" algn="ctr">
              <a:spcBef>
                <a:spcPts val="0"/>
              </a:spcBef>
              <a:spcAft>
                <a:spcPts val="0"/>
              </a:spcAft>
              <a:buSzPts val="14900"/>
              <a:buNone/>
              <a:defRPr sz="14900"/>
            </a:lvl3pPr>
            <a:lvl4pPr lvl="3" algn="ctr">
              <a:spcBef>
                <a:spcPts val="0"/>
              </a:spcBef>
              <a:spcAft>
                <a:spcPts val="0"/>
              </a:spcAft>
              <a:buSzPts val="14900"/>
              <a:buNone/>
              <a:defRPr sz="14900"/>
            </a:lvl4pPr>
            <a:lvl5pPr lvl="4" algn="ctr">
              <a:spcBef>
                <a:spcPts val="0"/>
              </a:spcBef>
              <a:spcAft>
                <a:spcPts val="0"/>
              </a:spcAft>
              <a:buSzPts val="14900"/>
              <a:buNone/>
              <a:defRPr sz="14900"/>
            </a:lvl5pPr>
            <a:lvl6pPr lvl="5" algn="ctr">
              <a:spcBef>
                <a:spcPts val="0"/>
              </a:spcBef>
              <a:spcAft>
                <a:spcPts val="0"/>
              </a:spcAft>
              <a:buSzPts val="14900"/>
              <a:buNone/>
              <a:defRPr sz="14900"/>
            </a:lvl6pPr>
            <a:lvl7pPr lvl="6" algn="ctr">
              <a:spcBef>
                <a:spcPts val="0"/>
              </a:spcBef>
              <a:spcAft>
                <a:spcPts val="0"/>
              </a:spcAft>
              <a:buSzPts val="14900"/>
              <a:buNone/>
              <a:defRPr sz="14900"/>
            </a:lvl7pPr>
            <a:lvl8pPr lvl="7" algn="ctr">
              <a:spcBef>
                <a:spcPts val="0"/>
              </a:spcBef>
              <a:spcAft>
                <a:spcPts val="0"/>
              </a:spcAft>
              <a:buSzPts val="14900"/>
              <a:buNone/>
              <a:defRPr sz="14900"/>
            </a:lvl8pPr>
            <a:lvl9pPr lvl="8" algn="ctr">
              <a:spcBef>
                <a:spcPts val="0"/>
              </a:spcBef>
              <a:spcAft>
                <a:spcPts val="0"/>
              </a:spcAft>
              <a:buSzPts val="14900"/>
              <a:buNone/>
              <a:defRPr sz="149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257705" y="6552657"/>
            <a:ext cx="7044600" cy="2703900"/>
          </a:xfrm>
          <a:prstGeom prst="rect">
            <a:avLst/>
          </a:prstGeom>
        </p:spPr>
        <p:txBody>
          <a:bodyPr anchorCtr="0" anchor="t" bIns="113750" lIns="113750" spcFirstLastPara="1" rIns="113750" wrap="square" tIns="113750">
            <a:normAutofit/>
          </a:bodyPr>
          <a:lstStyle>
            <a:lvl1pPr indent="-368300" lvl="0" marL="457200" algn="ctr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1pPr>
            <a:lvl2pPr indent="-336550" lvl="1" marL="914400" algn="ctr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2pPr>
            <a:lvl3pPr indent="-336550" lvl="2" marL="1371600" algn="ctr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3pPr>
            <a:lvl4pPr indent="-336550" lvl="3" marL="1828800" algn="ctr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4pPr>
            <a:lvl5pPr indent="-336550" lvl="4" marL="2286000" algn="ctr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5pPr>
            <a:lvl6pPr indent="-336550" lvl="5" marL="2743200" algn="ctr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6pPr>
            <a:lvl7pPr indent="-336550" lvl="6" marL="3200400" algn="ctr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7pPr>
            <a:lvl8pPr indent="-336550" lvl="7" marL="3657600" algn="ctr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8pPr>
            <a:lvl9pPr indent="-336550" lvl="8" marL="4114800" algn="ctr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113750" lIns="113750" spcFirstLastPara="1" rIns="113750" wrap="square" tIns="1137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113750" lIns="113750" spcFirstLastPara="1" rIns="113750" wrap="square" tIns="1137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257705" y="4471058"/>
            <a:ext cx="7044600" cy="1749900"/>
          </a:xfrm>
          <a:prstGeom prst="rect">
            <a:avLst/>
          </a:prstGeom>
        </p:spPr>
        <p:txBody>
          <a:bodyPr anchorCtr="0" anchor="ctr" bIns="113750" lIns="113750" spcFirstLastPara="1" rIns="113750" wrap="square" tIns="1137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1pPr>
            <a:lvl2pPr lvl="1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2pPr>
            <a:lvl3pPr lvl="2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3pPr>
            <a:lvl4pPr lvl="3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4pPr>
            <a:lvl5pPr lvl="4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5pPr>
            <a:lvl6pPr lvl="5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6pPr>
            <a:lvl7pPr lvl="6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7pPr>
            <a:lvl8pPr lvl="7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8pPr>
            <a:lvl9pPr lvl="8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113750" lIns="113750" spcFirstLastPara="1" rIns="113750" wrap="square" tIns="1137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257705" y="925091"/>
            <a:ext cx="7044600" cy="1190700"/>
          </a:xfrm>
          <a:prstGeom prst="rect">
            <a:avLst/>
          </a:prstGeom>
        </p:spPr>
        <p:txBody>
          <a:bodyPr anchorCtr="0" anchor="t" bIns="113750" lIns="113750" spcFirstLastPara="1" rIns="113750" wrap="square" tIns="1137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</p:spPr>
        <p:txBody>
          <a:bodyPr anchorCtr="0" anchor="t" bIns="113750" lIns="113750" spcFirstLastPara="1" rIns="113750" wrap="square" tIns="113750">
            <a:normAutofit/>
          </a:bodyPr>
          <a:lstStyle>
            <a:lvl1pPr indent="-368300" lvl="0" marL="457200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1pPr>
            <a:lvl2pPr indent="-336550" lvl="1" marL="914400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2pPr>
            <a:lvl3pPr indent="-336550" lvl="2" marL="1371600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3pPr>
            <a:lvl4pPr indent="-336550" lvl="3" marL="182880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4pPr>
            <a:lvl5pPr indent="-336550" lvl="4" marL="2286000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5pPr>
            <a:lvl6pPr indent="-336550" lvl="5" marL="2743200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6pPr>
            <a:lvl7pPr indent="-336550" lvl="6" marL="320040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7pPr>
            <a:lvl8pPr indent="-336550" lvl="7" marL="3657600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8pPr>
            <a:lvl9pPr indent="-336550" lvl="8" marL="4114800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113750" lIns="113750" spcFirstLastPara="1" rIns="113750" wrap="square" tIns="1137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257705" y="925091"/>
            <a:ext cx="7044600" cy="1190700"/>
          </a:xfrm>
          <a:prstGeom prst="rect">
            <a:avLst/>
          </a:prstGeom>
        </p:spPr>
        <p:txBody>
          <a:bodyPr anchorCtr="0" anchor="t" bIns="113750" lIns="113750" spcFirstLastPara="1" rIns="113750" wrap="square" tIns="1137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257705" y="2395696"/>
            <a:ext cx="3306900" cy="7101900"/>
          </a:xfrm>
          <a:prstGeom prst="rect">
            <a:avLst/>
          </a:prstGeom>
        </p:spPr>
        <p:txBody>
          <a:bodyPr anchorCtr="0" anchor="t" bIns="113750" lIns="113750" spcFirstLastPara="1" rIns="113750" wrap="square" tIns="113750">
            <a:normAutofit/>
          </a:bodyPr>
          <a:lstStyle>
            <a:lvl1pPr indent="-336550" lvl="0" marL="457200">
              <a:spcBef>
                <a:spcPts val="0"/>
              </a:spcBef>
              <a:spcAft>
                <a:spcPts val="0"/>
              </a:spcAft>
              <a:buSzPts val="1700"/>
              <a:buChar char="●"/>
              <a:defRPr sz="1700"/>
            </a:lvl1pPr>
            <a:lvl2pPr indent="-323850" lvl="1" marL="9144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2pPr>
            <a:lvl3pPr indent="-323850" lvl="2" marL="13716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3pPr>
            <a:lvl4pPr indent="-323850" lvl="3" marL="18288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4pPr>
            <a:lvl5pPr indent="-323850" lvl="4" marL="22860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5pPr>
            <a:lvl6pPr indent="-323850" lvl="5" marL="27432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6pPr>
            <a:lvl7pPr indent="-323850" lvl="6" marL="32004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7pPr>
            <a:lvl8pPr indent="-323850" lvl="7" marL="36576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8pPr>
            <a:lvl9pPr indent="-323850" lvl="8" marL="41148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3995291" y="2395696"/>
            <a:ext cx="3306900" cy="7101900"/>
          </a:xfrm>
          <a:prstGeom prst="rect">
            <a:avLst/>
          </a:prstGeom>
        </p:spPr>
        <p:txBody>
          <a:bodyPr anchorCtr="0" anchor="t" bIns="113750" lIns="113750" spcFirstLastPara="1" rIns="113750" wrap="square" tIns="113750">
            <a:normAutofit/>
          </a:bodyPr>
          <a:lstStyle>
            <a:lvl1pPr indent="-336550" lvl="0" marL="457200">
              <a:spcBef>
                <a:spcPts val="0"/>
              </a:spcBef>
              <a:spcAft>
                <a:spcPts val="0"/>
              </a:spcAft>
              <a:buSzPts val="1700"/>
              <a:buChar char="●"/>
              <a:defRPr sz="1700"/>
            </a:lvl1pPr>
            <a:lvl2pPr indent="-323850" lvl="1" marL="9144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2pPr>
            <a:lvl3pPr indent="-323850" lvl="2" marL="13716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3pPr>
            <a:lvl4pPr indent="-323850" lvl="3" marL="18288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4pPr>
            <a:lvl5pPr indent="-323850" lvl="4" marL="22860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5pPr>
            <a:lvl6pPr indent="-323850" lvl="5" marL="27432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6pPr>
            <a:lvl7pPr indent="-323850" lvl="6" marL="32004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7pPr>
            <a:lvl8pPr indent="-323850" lvl="7" marL="36576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8pPr>
            <a:lvl9pPr indent="-323850" lvl="8" marL="41148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113750" lIns="113750" spcFirstLastPara="1" rIns="113750" wrap="square" tIns="1137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257705" y="925091"/>
            <a:ext cx="7044600" cy="1190700"/>
          </a:xfrm>
          <a:prstGeom prst="rect">
            <a:avLst/>
          </a:prstGeom>
        </p:spPr>
        <p:txBody>
          <a:bodyPr anchorCtr="0" anchor="t" bIns="113750" lIns="113750" spcFirstLastPara="1" rIns="113750" wrap="square" tIns="1137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113750" lIns="113750" spcFirstLastPara="1" rIns="113750" wrap="square" tIns="1137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257705" y="1154948"/>
            <a:ext cx="2321700" cy="1570800"/>
          </a:xfrm>
          <a:prstGeom prst="rect">
            <a:avLst/>
          </a:prstGeom>
        </p:spPr>
        <p:txBody>
          <a:bodyPr anchorCtr="0" anchor="b" bIns="113750" lIns="113750" spcFirstLastPara="1" rIns="113750" wrap="square" tIns="1137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257705" y="2888617"/>
            <a:ext cx="2321700" cy="6609000"/>
          </a:xfrm>
          <a:prstGeom prst="rect">
            <a:avLst/>
          </a:prstGeom>
        </p:spPr>
        <p:txBody>
          <a:bodyPr anchorCtr="0" anchor="t" bIns="113750" lIns="113750" spcFirstLastPara="1" rIns="113750" wrap="square" tIns="113750">
            <a:normAutofit/>
          </a:bodyPr>
          <a:lstStyle>
            <a:lvl1pPr indent="-323850" lvl="0" marL="4572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1pPr>
            <a:lvl2pPr indent="-323850" lvl="1" marL="9144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2pPr>
            <a:lvl3pPr indent="-323850" lvl="2" marL="13716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3pPr>
            <a:lvl4pPr indent="-323850" lvl="3" marL="18288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4pPr>
            <a:lvl5pPr indent="-323850" lvl="4" marL="22860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5pPr>
            <a:lvl6pPr indent="-323850" lvl="5" marL="27432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6pPr>
            <a:lvl7pPr indent="-323850" lvl="6" marL="32004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7pPr>
            <a:lvl8pPr indent="-323850" lvl="7" marL="36576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8pPr>
            <a:lvl9pPr indent="-323850" lvl="8" marL="41148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113750" lIns="113750" spcFirstLastPara="1" rIns="113750" wrap="square" tIns="1137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05325" y="935745"/>
            <a:ext cx="5264700" cy="8503800"/>
          </a:xfrm>
          <a:prstGeom prst="rect">
            <a:avLst/>
          </a:prstGeom>
        </p:spPr>
        <p:txBody>
          <a:bodyPr anchorCtr="0" anchor="ctr" bIns="113750" lIns="113750" spcFirstLastPara="1" rIns="113750" wrap="square" tIns="1137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113750" lIns="113750" spcFirstLastPara="1" rIns="113750" wrap="square" tIns="1137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3780000" y="-260"/>
            <a:ext cx="3780000" cy="10692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113750" lIns="113750" spcFirstLastPara="1" rIns="113750" wrap="square" tIns="1137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19508" y="2563450"/>
            <a:ext cx="3344400" cy="3081300"/>
          </a:xfrm>
          <a:prstGeom prst="rect">
            <a:avLst/>
          </a:prstGeom>
        </p:spPr>
        <p:txBody>
          <a:bodyPr anchorCtr="0" anchor="b" bIns="113750" lIns="113750" spcFirstLastPara="1" rIns="113750" wrap="square" tIns="1137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19508" y="5826865"/>
            <a:ext cx="3344400" cy="2567400"/>
          </a:xfrm>
          <a:prstGeom prst="rect">
            <a:avLst/>
          </a:prstGeom>
        </p:spPr>
        <p:txBody>
          <a:bodyPr anchorCtr="0" anchor="t" bIns="113750" lIns="113750" spcFirstLastPara="1" rIns="113750" wrap="square" tIns="11375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083839" y="1505164"/>
            <a:ext cx="3172200" cy="7681200"/>
          </a:xfrm>
          <a:prstGeom prst="rect">
            <a:avLst/>
          </a:prstGeom>
        </p:spPr>
        <p:txBody>
          <a:bodyPr anchorCtr="0" anchor="ctr" bIns="113750" lIns="113750" spcFirstLastPara="1" rIns="113750" wrap="square" tIns="113750">
            <a:normAutofit/>
          </a:bodyPr>
          <a:lstStyle>
            <a:lvl1pPr indent="-368300" lvl="0" marL="457200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1pPr>
            <a:lvl2pPr indent="-336550" lvl="1" marL="914400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2pPr>
            <a:lvl3pPr indent="-336550" lvl="2" marL="1371600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3pPr>
            <a:lvl4pPr indent="-336550" lvl="3" marL="182880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4pPr>
            <a:lvl5pPr indent="-336550" lvl="4" marL="2286000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5pPr>
            <a:lvl6pPr indent="-336550" lvl="5" marL="2743200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6pPr>
            <a:lvl7pPr indent="-336550" lvl="6" marL="320040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7pPr>
            <a:lvl8pPr indent="-336550" lvl="7" marL="3657600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8pPr>
            <a:lvl9pPr indent="-336550" lvl="8" marL="4114800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113750" lIns="113750" spcFirstLastPara="1" rIns="113750" wrap="square" tIns="1137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257705" y="8794266"/>
            <a:ext cx="4959600" cy="1257900"/>
          </a:xfrm>
          <a:prstGeom prst="rect">
            <a:avLst/>
          </a:prstGeom>
        </p:spPr>
        <p:txBody>
          <a:bodyPr anchorCtr="0" anchor="ctr" bIns="113750" lIns="113750" spcFirstLastPara="1" rIns="113750" wrap="square" tIns="113750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113750" lIns="113750" spcFirstLastPara="1" rIns="113750" wrap="square" tIns="1137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57705" y="925091"/>
            <a:ext cx="7044600" cy="11907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750" lIns="113750" spcFirstLastPara="1" rIns="113750" wrap="square" tIns="1137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750" lIns="113750" spcFirstLastPara="1" rIns="113750" wrap="square" tIns="113750">
            <a:normAutofit/>
          </a:bodyPr>
          <a:lstStyle>
            <a:lvl1pPr indent="-3683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Char char="●"/>
              <a:defRPr sz="2200">
                <a:solidFill>
                  <a:schemeClr val="dk2"/>
                </a:solidFill>
              </a:defRPr>
            </a:lvl1pPr>
            <a:lvl2pPr indent="-3365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○"/>
              <a:defRPr sz="1700">
                <a:solidFill>
                  <a:schemeClr val="dk2"/>
                </a:solidFill>
              </a:defRPr>
            </a:lvl2pPr>
            <a:lvl3pPr indent="-3365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■"/>
              <a:defRPr sz="1700">
                <a:solidFill>
                  <a:schemeClr val="dk2"/>
                </a:solidFill>
              </a:defRPr>
            </a:lvl3pPr>
            <a:lvl4pPr indent="-3365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●"/>
              <a:defRPr sz="1700">
                <a:solidFill>
                  <a:schemeClr val="dk2"/>
                </a:solidFill>
              </a:defRPr>
            </a:lvl4pPr>
            <a:lvl5pPr indent="-3365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○"/>
              <a:defRPr sz="1700">
                <a:solidFill>
                  <a:schemeClr val="dk2"/>
                </a:solidFill>
              </a:defRPr>
            </a:lvl5pPr>
            <a:lvl6pPr indent="-3365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■"/>
              <a:defRPr sz="1700">
                <a:solidFill>
                  <a:schemeClr val="dk2"/>
                </a:solidFill>
              </a:defRPr>
            </a:lvl6pPr>
            <a:lvl7pPr indent="-3365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●"/>
              <a:defRPr sz="1700">
                <a:solidFill>
                  <a:schemeClr val="dk2"/>
                </a:solidFill>
              </a:defRPr>
            </a:lvl7pPr>
            <a:lvl8pPr indent="-3365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○"/>
              <a:defRPr sz="1700">
                <a:solidFill>
                  <a:schemeClr val="dk2"/>
                </a:solidFill>
              </a:defRPr>
            </a:lvl8pPr>
            <a:lvl9pPr indent="-3365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■"/>
              <a:defRPr sz="17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3750" lIns="113750" spcFirstLastPara="1" rIns="113750" wrap="square" tIns="113750">
            <a:normAutofit/>
          </a:bodyPr>
          <a:lstStyle>
            <a:lvl1pPr lvl="0" algn="r">
              <a:buNone/>
              <a:defRPr sz="1300">
                <a:solidFill>
                  <a:schemeClr val="dk2"/>
                </a:solidFill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 amt="29000"/>
          </a:blip>
          <a:srcRect b="13139" l="14260" r="21649" t="12334"/>
          <a:stretch/>
        </p:blipFill>
        <p:spPr>
          <a:xfrm>
            <a:off x="0" y="0"/>
            <a:ext cx="7559998" cy="106919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5" name="Google Shape;55;p13"/>
          <p:cNvGrpSpPr/>
          <p:nvPr/>
        </p:nvGrpSpPr>
        <p:grpSpPr>
          <a:xfrm>
            <a:off x="1044075" y="1758450"/>
            <a:ext cx="5440300" cy="8051700"/>
            <a:chOff x="1044075" y="1758450"/>
            <a:chExt cx="5440300" cy="8051700"/>
          </a:xfrm>
        </p:grpSpPr>
        <p:sp>
          <p:nvSpPr>
            <p:cNvPr id="56" name="Google Shape;56;p13"/>
            <p:cNvSpPr/>
            <p:nvPr/>
          </p:nvSpPr>
          <p:spPr>
            <a:xfrm>
              <a:off x="1044075" y="1758450"/>
              <a:ext cx="5436000" cy="8051700"/>
            </a:xfrm>
            <a:prstGeom prst="rect">
              <a:avLst/>
            </a:prstGeom>
            <a:noFill/>
            <a:ln cap="flat" cmpd="sng" w="9525">
              <a:solidFill>
                <a:srgbClr val="9790A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57" name="Google Shape;57;p13"/>
            <p:cNvCxnSpPr/>
            <p:nvPr/>
          </p:nvCxnSpPr>
          <p:spPr>
            <a:xfrm>
              <a:off x="5073900" y="1763050"/>
              <a:ext cx="0" cy="8046000"/>
            </a:xfrm>
            <a:prstGeom prst="straightConnector1">
              <a:avLst/>
            </a:prstGeom>
            <a:noFill/>
            <a:ln cap="flat" cmpd="sng" w="9525">
              <a:solidFill>
                <a:srgbClr val="9790AD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" name="Google Shape;58;p13"/>
            <p:cNvCxnSpPr/>
            <p:nvPr/>
          </p:nvCxnSpPr>
          <p:spPr>
            <a:xfrm>
              <a:off x="1048675" y="2023391"/>
              <a:ext cx="5435700" cy="0"/>
            </a:xfrm>
            <a:prstGeom prst="straightConnector1">
              <a:avLst/>
            </a:prstGeom>
            <a:noFill/>
            <a:ln cap="flat" cmpd="sng" w="9525">
              <a:solidFill>
                <a:srgbClr val="9790AD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" name="Google Shape;59;p13"/>
            <p:cNvCxnSpPr/>
            <p:nvPr/>
          </p:nvCxnSpPr>
          <p:spPr>
            <a:xfrm>
              <a:off x="1048675" y="2291895"/>
              <a:ext cx="5435700" cy="0"/>
            </a:xfrm>
            <a:prstGeom prst="straightConnector1">
              <a:avLst/>
            </a:prstGeom>
            <a:noFill/>
            <a:ln cap="flat" cmpd="sng" w="9525">
              <a:solidFill>
                <a:srgbClr val="9790AD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" name="Google Shape;60;p13"/>
            <p:cNvCxnSpPr/>
            <p:nvPr/>
          </p:nvCxnSpPr>
          <p:spPr>
            <a:xfrm>
              <a:off x="1048675" y="2560399"/>
              <a:ext cx="5435700" cy="0"/>
            </a:xfrm>
            <a:prstGeom prst="straightConnector1">
              <a:avLst/>
            </a:prstGeom>
            <a:noFill/>
            <a:ln cap="flat" cmpd="sng" w="9525">
              <a:solidFill>
                <a:srgbClr val="9790AD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" name="Google Shape;61;p13"/>
            <p:cNvCxnSpPr/>
            <p:nvPr/>
          </p:nvCxnSpPr>
          <p:spPr>
            <a:xfrm>
              <a:off x="1048675" y="2828903"/>
              <a:ext cx="5435700" cy="0"/>
            </a:xfrm>
            <a:prstGeom prst="straightConnector1">
              <a:avLst/>
            </a:prstGeom>
            <a:noFill/>
            <a:ln cap="flat" cmpd="sng" w="9525">
              <a:solidFill>
                <a:srgbClr val="9790AD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2" name="Google Shape;62;p13"/>
            <p:cNvCxnSpPr/>
            <p:nvPr/>
          </p:nvCxnSpPr>
          <p:spPr>
            <a:xfrm>
              <a:off x="1048675" y="3097406"/>
              <a:ext cx="5435700" cy="0"/>
            </a:xfrm>
            <a:prstGeom prst="straightConnector1">
              <a:avLst/>
            </a:prstGeom>
            <a:noFill/>
            <a:ln cap="flat" cmpd="sng" w="9525">
              <a:solidFill>
                <a:srgbClr val="9790AD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3" name="Google Shape;63;p13"/>
            <p:cNvCxnSpPr/>
            <p:nvPr/>
          </p:nvCxnSpPr>
          <p:spPr>
            <a:xfrm>
              <a:off x="1048675" y="3365910"/>
              <a:ext cx="5435700" cy="0"/>
            </a:xfrm>
            <a:prstGeom prst="straightConnector1">
              <a:avLst/>
            </a:prstGeom>
            <a:noFill/>
            <a:ln cap="flat" cmpd="sng" w="9525">
              <a:solidFill>
                <a:srgbClr val="9790AD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4" name="Google Shape;64;p13"/>
            <p:cNvCxnSpPr/>
            <p:nvPr/>
          </p:nvCxnSpPr>
          <p:spPr>
            <a:xfrm>
              <a:off x="1048675" y="3634414"/>
              <a:ext cx="5435700" cy="0"/>
            </a:xfrm>
            <a:prstGeom prst="straightConnector1">
              <a:avLst/>
            </a:prstGeom>
            <a:noFill/>
            <a:ln cap="flat" cmpd="sng" w="9525">
              <a:solidFill>
                <a:srgbClr val="9790AD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5" name="Google Shape;65;p13"/>
            <p:cNvCxnSpPr/>
            <p:nvPr/>
          </p:nvCxnSpPr>
          <p:spPr>
            <a:xfrm>
              <a:off x="1048675" y="3902918"/>
              <a:ext cx="5435700" cy="0"/>
            </a:xfrm>
            <a:prstGeom prst="straightConnector1">
              <a:avLst/>
            </a:prstGeom>
            <a:noFill/>
            <a:ln cap="flat" cmpd="sng" w="9525">
              <a:solidFill>
                <a:srgbClr val="9790AD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6" name="Google Shape;66;p13"/>
            <p:cNvCxnSpPr/>
            <p:nvPr/>
          </p:nvCxnSpPr>
          <p:spPr>
            <a:xfrm>
              <a:off x="1048675" y="4171421"/>
              <a:ext cx="5435700" cy="0"/>
            </a:xfrm>
            <a:prstGeom prst="straightConnector1">
              <a:avLst/>
            </a:prstGeom>
            <a:noFill/>
            <a:ln cap="flat" cmpd="sng" w="9525">
              <a:solidFill>
                <a:srgbClr val="9790AD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7" name="Google Shape;67;p13"/>
            <p:cNvCxnSpPr/>
            <p:nvPr/>
          </p:nvCxnSpPr>
          <p:spPr>
            <a:xfrm>
              <a:off x="1048675" y="4439925"/>
              <a:ext cx="5435700" cy="0"/>
            </a:xfrm>
            <a:prstGeom prst="straightConnector1">
              <a:avLst/>
            </a:prstGeom>
            <a:noFill/>
            <a:ln cap="flat" cmpd="sng" w="9525">
              <a:solidFill>
                <a:srgbClr val="9790AD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8" name="Google Shape;68;p13"/>
            <p:cNvCxnSpPr/>
            <p:nvPr/>
          </p:nvCxnSpPr>
          <p:spPr>
            <a:xfrm>
              <a:off x="1048675" y="4708429"/>
              <a:ext cx="5435700" cy="0"/>
            </a:xfrm>
            <a:prstGeom prst="straightConnector1">
              <a:avLst/>
            </a:prstGeom>
            <a:noFill/>
            <a:ln cap="flat" cmpd="sng" w="9525">
              <a:solidFill>
                <a:srgbClr val="9790AD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9" name="Google Shape;69;p13"/>
            <p:cNvCxnSpPr/>
            <p:nvPr/>
          </p:nvCxnSpPr>
          <p:spPr>
            <a:xfrm>
              <a:off x="1048675" y="4976933"/>
              <a:ext cx="5435700" cy="0"/>
            </a:xfrm>
            <a:prstGeom prst="straightConnector1">
              <a:avLst/>
            </a:prstGeom>
            <a:noFill/>
            <a:ln cap="flat" cmpd="sng" w="9525">
              <a:solidFill>
                <a:srgbClr val="9790AD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0" name="Google Shape;70;p13"/>
            <p:cNvCxnSpPr/>
            <p:nvPr/>
          </p:nvCxnSpPr>
          <p:spPr>
            <a:xfrm>
              <a:off x="1048675" y="5245436"/>
              <a:ext cx="5435700" cy="0"/>
            </a:xfrm>
            <a:prstGeom prst="straightConnector1">
              <a:avLst/>
            </a:prstGeom>
            <a:noFill/>
            <a:ln cap="flat" cmpd="sng" w="9525">
              <a:solidFill>
                <a:srgbClr val="9790AD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1" name="Google Shape;71;p13"/>
            <p:cNvCxnSpPr/>
            <p:nvPr/>
          </p:nvCxnSpPr>
          <p:spPr>
            <a:xfrm>
              <a:off x="1048675" y="5513940"/>
              <a:ext cx="5435700" cy="0"/>
            </a:xfrm>
            <a:prstGeom prst="straightConnector1">
              <a:avLst/>
            </a:prstGeom>
            <a:noFill/>
            <a:ln cap="flat" cmpd="sng" w="9525">
              <a:solidFill>
                <a:srgbClr val="9790AD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2" name="Google Shape;72;p13"/>
            <p:cNvCxnSpPr/>
            <p:nvPr/>
          </p:nvCxnSpPr>
          <p:spPr>
            <a:xfrm>
              <a:off x="1048675" y="5782444"/>
              <a:ext cx="5435700" cy="0"/>
            </a:xfrm>
            <a:prstGeom prst="straightConnector1">
              <a:avLst/>
            </a:prstGeom>
            <a:noFill/>
            <a:ln cap="flat" cmpd="sng" w="9525">
              <a:solidFill>
                <a:srgbClr val="9790AD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3" name="Google Shape;73;p13"/>
            <p:cNvCxnSpPr/>
            <p:nvPr/>
          </p:nvCxnSpPr>
          <p:spPr>
            <a:xfrm>
              <a:off x="1048675" y="6050948"/>
              <a:ext cx="5435700" cy="0"/>
            </a:xfrm>
            <a:prstGeom prst="straightConnector1">
              <a:avLst/>
            </a:prstGeom>
            <a:noFill/>
            <a:ln cap="flat" cmpd="sng" w="9525">
              <a:solidFill>
                <a:srgbClr val="9790AD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4" name="Google Shape;74;p13"/>
            <p:cNvCxnSpPr/>
            <p:nvPr/>
          </p:nvCxnSpPr>
          <p:spPr>
            <a:xfrm>
              <a:off x="1048675" y="6319451"/>
              <a:ext cx="5435700" cy="0"/>
            </a:xfrm>
            <a:prstGeom prst="straightConnector1">
              <a:avLst/>
            </a:prstGeom>
            <a:noFill/>
            <a:ln cap="flat" cmpd="sng" w="9525">
              <a:solidFill>
                <a:srgbClr val="9790AD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5" name="Google Shape;75;p13"/>
            <p:cNvCxnSpPr/>
            <p:nvPr/>
          </p:nvCxnSpPr>
          <p:spPr>
            <a:xfrm>
              <a:off x="1048675" y="6587955"/>
              <a:ext cx="5435700" cy="0"/>
            </a:xfrm>
            <a:prstGeom prst="straightConnector1">
              <a:avLst/>
            </a:prstGeom>
            <a:noFill/>
            <a:ln cap="flat" cmpd="sng" w="9525">
              <a:solidFill>
                <a:srgbClr val="9790AD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6" name="Google Shape;76;p13"/>
            <p:cNvCxnSpPr/>
            <p:nvPr/>
          </p:nvCxnSpPr>
          <p:spPr>
            <a:xfrm>
              <a:off x="1048675" y="6856459"/>
              <a:ext cx="5435700" cy="0"/>
            </a:xfrm>
            <a:prstGeom prst="straightConnector1">
              <a:avLst/>
            </a:prstGeom>
            <a:noFill/>
            <a:ln cap="flat" cmpd="sng" w="9525">
              <a:solidFill>
                <a:srgbClr val="9790AD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7" name="Google Shape;77;p13"/>
            <p:cNvCxnSpPr/>
            <p:nvPr/>
          </p:nvCxnSpPr>
          <p:spPr>
            <a:xfrm>
              <a:off x="1048675" y="7124963"/>
              <a:ext cx="5435700" cy="0"/>
            </a:xfrm>
            <a:prstGeom prst="straightConnector1">
              <a:avLst/>
            </a:prstGeom>
            <a:noFill/>
            <a:ln cap="flat" cmpd="sng" w="9525">
              <a:solidFill>
                <a:srgbClr val="9790AD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8" name="Google Shape;78;p13"/>
            <p:cNvCxnSpPr/>
            <p:nvPr/>
          </p:nvCxnSpPr>
          <p:spPr>
            <a:xfrm>
              <a:off x="1048675" y="7393466"/>
              <a:ext cx="5435700" cy="0"/>
            </a:xfrm>
            <a:prstGeom prst="straightConnector1">
              <a:avLst/>
            </a:prstGeom>
            <a:noFill/>
            <a:ln cap="flat" cmpd="sng" w="9525">
              <a:solidFill>
                <a:srgbClr val="9790AD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9" name="Google Shape;79;p13"/>
            <p:cNvCxnSpPr/>
            <p:nvPr/>
          </p:nvCxnSpPr>
          <p:spPr>
            <a:xfrm>
              <a:off x="1048675" y="7661970"/>
              <a:ext cx="5435700" cy="0"/>
            </a:xfrm>
            <a:prstGeom prst="straightConnector1">
              <a:avLst/>
            </a:prstGeom>
            <a:noFill/>
            <a:ln cap="flat" cmpd="sng" w="9525">
              <a:solidFill>
                <a:srgbClr val="9790AD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0" name="Google Shape;80;p13"/>
            <p:cNvCxnSpPr/>
            <p:nvPr/>
          </p:nvCxnSpPr>
          <p:spPr>
            <a:xfrm>
              <a:off x="1048675" y="7930474"/>
              <a:ext cx="5435700" cy="0"/>
            </a:xfrm>
            <a:prstGeom prst="straightConnector1">
              <a:avLst/>
            </a:prstGeom>
            <a:noFill/>
            <a:ln cap="flat" cmpd="sng" w="9525">
              <a:solidFill>
                <a:srgbClr val="9790AD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1" name="Google Shape;81;p13"/>
            <p:cNvCxnSpPr/>
            <p:nvPr/>
          </p:nvCxnSpPr>
          <p:spPr>
            <a:xfrm>
              <a:off x="1048675" y="8198978"/>
              <a:ext cx="5435700" cy="0"/>
            </a:xfrm>
            <a:prstGeom prst="straightConnector1">
              <a:avLst/>
            </a:prstGeom>
            <a:noFill/>
            <a:ln cap="flat" cmpd="sng" w="9525">
              <a:solidFill>
                <a:srgbClr val="9790AD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2" name="Google Shape;82;p13"/>
            <p:cNvCxnSpPr/>
            <p:nvPr/>
          </p:nvCxnSpPr>
          <p:spPr>
            <a:xfrm>
              <a:off x="1048675" y="8467481"/>
              <a:ext cx="5435700" cy="0"/>
            </a:xfrm>
            <a:prstGeom prst="straightConnector1">
              <a:avLst/>
            </a:prstGeom>
            <a:noFill/>
            <a:ln cap="flat" cmpd="sng" w="9525">
              <a:solidFill>
                <a:srgbClr val="9790AD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3" name="Google Shape;83;p13"/>
            <p:cNvCxnSpPr/>
            <p:nvPr/>
          </p:nvCxnSpPr>
          <p:spPr>
            <a:xfrm>
              <a:off x="1048675" y="8735985"/>
              <a:ext cx="5435700" cy="0"/>
            </a:xfrm>
            <a:prstGeom prst="straightConnector1">
              <a:avLst/>
            </a:prstGeom>
            <a:noFill/>
            <a:ln cap="flat" cmpd="sng" w="9525">
              <a:solidFill>
                <a:srgbClr val="9790AD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4" name="Google Shape;84;p13"/>
            <p:cNvCxnSpPr/>
            <p:nvPr/>
          </p:nvCxnSpPr>
          <p:spPr>
            <a:xfrm>
              <a:off x="1048675" y="9004489"/>
              <a:ext cx="5435700" cy="0"/>
            </a:xfrm>
            <a:prstGeom prst="straightConnector1">
              <a:avLst/>
            </a:prstGeom>
            <a:noFill/>
            <a:ln cap="flat" cmpd="sng" w="9525">
              <a:solidFill>
                <a:srgbClr val="9790AD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5" name="Google Shape;85;p13"/>
            <p:cNvCxnSpPr/>
            <p:nvPr/>
          </p:nvCxnSpPr>
          <p:spPr>
            <a:xfrm>
              <a:off x="1048675" y="9272993"/>
              <a:ext cx="5435700" cy="0"/>
            </a:xfrm>
            <a:prstGeom prst="straightConnector1">
              <a:avLst/>
            </a:prstGeom>
            <a:noFill/>
            <a:ln cap="flat" cmpd="sng" w="9525">
              <a:solidFill>
                <a:srgbClr val="9790AD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6" name="Google Shape;86;p13"/>
            <p:cNvCxnSpPr/>
            <p:nvPr/>
          </p:nvCxnSpPr>
          <p:spPr>
            <a:xfrm>
              <a:off x="1048675" y="9541496"/>
              <a:ext cx="5435700" cy="0"/>
            </a:xfrm>
            <a:prstGeom prst="straightConnector1">
              <a:avLst/>
            </a:prstGeom>
            <a:noFill/>
            <a:ln cap="flat" cmpd="sng" w="9525">
              <a:solidFill>
                <a:srgbClr val="9790AD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87" name="Google Shape;87;p13"/>
          <p:cNvSpPr txBox="1"/>
          <p:nvPr/>
        </p:nvSpPr>
        <p:spPr>
          <a:xfrm>
            <a:off x="753848" y="377326"/>
            <a:ext cx="5942400" cy="765300"/>
          </a:xfrm>
          <a:prstGeom prst="rect">
            <a:avLst/>
          </a:prstGeom>
          <a:noFill/>
          <a:ln>
            <a:noFill/>
          </a:ln>
        </p:spPr>
        <p:txBody>
          <a:bodyPr anchorCtr="0" anchor="t" bIns="36000" lIns="36000" spcFirstLastPara="1" rIns="36000" wrap="square" tIns="3600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4500">
                <a:solidFill>
                  <a:srgbClr val="426659"/>
                </a:solidFill>
                <a:latin typeface="Sacramento"/>
                <a:ea typeface="Sacramento"/>
                <a:cs typeface="Sacramento"/>
                <a:sym typeface="Sacramento"/>
              </a:rPr>
              <a:t>Wedding Guest List</a:t>
            </a:r>
            <a:endParaRPr sz="4500">
              <a:solidFill>
                <a:srgbClr val="426659"/>
              </a:solidFill>
              <a:latin typeface="Sacramento"/>
              <a:ea typeface="Sacramento"/>
              <a:cs typeface="Sacramento"/>
              <a:sym typeface="Sacramento"/>
            </a:endParaRPr>
          </a:p>
        </p:txBody>
      </p:sp>
      <p:cxnSp>
        <p:nvCxnSpPr>
          <p:cNvPr id="88" name="Google Shape;88;p13"/>
          <p:cNvCxnSpPr/>
          <p:nvPr/>
        </p:nvCxnSpPr>
        <p:spPr>
          <a:xfrm>
            <a:off x="2097325" y="1763050"/>
            <a:ext cx="0" cy="8046000"/>
          </a:xfrm>
          <a:prstGeom prst="straightConnector1">
            <a:avLst/>
          </a:prstGeom>
          <a:noFill/>
          <a:ln cap="flat" cmpd="sng" w="9525">
            <a:solidFill>
              <a:srgbClr val="9790AD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89" name="Google Shape;89;p13"/>
          <p:cNvCxnSpPr/>
          <p:nvPr/>
        </p:nvCxnSpPr>
        <p:spPr>
          <a:xfrm>
            <a:off x="3503175" y="1763050"/>
            <a:ext cx="0" cy="8046000"/>
          </a:xfrm>
          <a:prstGeom prst="straightConnector1">
            <a:avLst/>
          </a:prstGeom>
          <a:noFill/>
          <a:ln cap="flat" cmpd="sng" w="9525">
            <a:solidFill>
              <a:srgbClr val="9790AD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90" name="Google Shape;90;p13"/>
          <p:cNvSpPr txBox="1"/>
          <p:nvPr/>
        </p:nvSpPr>
        <p:spPr>
          <a:xfrm>
            <a:off x="1158575" y="1373800"/>
            <a:ext cx="824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13"/>
          <p:cNvSpPr txBox="1"/>
          <p:nvPr/>
        </p:nvSpPr>
        <p:spPr>
          <a:xfrm>
            <a:off x="2559600" y="9975053"/>
            <a:ext cx="24408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2700">
                <a:solidFill>
                  <a:srgbClr val="9790AD"/>
                </a:solidFill>
                <a:latin typeface="Sacramento"/>
                <a:ea typeface="Sacramento"/>
                <a:cs typeface="Sacramento"/>
                <a:sym typeface="Sacramento"/>
              </a:rPr>
              <a:t>Mila + Tate </a:t>
            </a:r>
            <a:endParaRPr sz="2700">
              <a:solidFill>
                <a:srgbClr val="9790AD"/>
              </a:solidFill>
              <a:latin typeface="Sacramento"/>
              <a:ea typeface="Sacramento"/>
              <a:cs typeface="Sacramento"/>
              <a:sym typeface="Sacramento"/>
            </a:endParaRPr>
          </a:p>
        </p:txBody>
      </p:sp>
      <p:sp>
        <p:nvSpPr>
          <p:cNvPr id="92" name="Google Shape;92;p13"/>
          <p:cNvSpPr txBox="1"/>
          <p:nvPr/>
        </p:nvSpPr>
        <p:spPr>
          <a:xfrm>
            <a:off x="1199790" y="1353825"/>
            <a:ext cx="8610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426659"/>
                </a:solidFill>
                <a:latin typeface="Rubik"/>
                <a:ea typeface="Rubik"/>
                <a:cs typeface="Rubik"/>
                <a:sym typeface="Rubik"/>
              </a:rPr>
              <a:t>NAME</a:t>
            </a:r>
            <a:endParaRPr>
              <a:solidFill>
                <a:srgbClr val="426659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93" name="Google Shape;93;p13"/>
          <p:cNvSpPr txBox="1"/>
          <p:nvPr/>
        </p:nvSpPr>
        <p:spPr>
          <a:xfrm>
            <a:off x="2097331" y="1353825"/>
            <a:ext cx="14058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426659"/>
                </a:solidFill>
                <a:latin typeface="Rubik"/>
                <a:ea typeface="Rubik"/>
                <a:cs typeface="Rubik"/>
                <a:sym typeface="Rubik"/>
              </a:rPr>
              <a:t>ADDRESS</a:t>
            </a:r>
            <a:endParaRPr>
              <a:solidFill>
                <a:srgbClr val="426659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94" name="Google Shape;94;p13"/>
          <p:cNvSpPr txBox="1"/>
          <p:nvPr/>
        </p:nvSpPr>
        <p:spPr>
          <a:xfrm>
            <a:off x="3503199" y="1353825"/>
            <a:ext cx="15708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426659"/>
                </a:solidFill>
                <a:latin typeface="Rubik"/>
                <a:ea typeface="Rubik"/>
                <a:cs typeface="Rubik"/>
                <a:sym typeface="Rubik"/>
              </a:rPr>
              <a:t>INVITE SENT</a:t>
            </a:r>
            <a:endParaRPr>
              <a:solidFill>
                <a:srgbClr val="426659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95" name="Google Shape;95;p13"/>
          <p:cNvSpPr txBox="1"/>
          <p:nvPr/>
        </p:nvSpPr>
        <p:spPr>
          <a:xfrm>
            <a:off x="5074075" y="1353825"/>
            <a:ext cx="14058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426659"/>
                </a:solidFill>
                <a:latin typeface="Rubik"/>
                <a:ea typeface="Rubik"/>
                <a:cs typeface="Rubik"/>
                <a:sym typeface="Rubik"/>
              </a:rPr>
              <a:t>CONFIRMED</a:t>
            </a:r>
            <a:endParaRPr>
              <a:solidFill>
                <a:srgbClr val="426659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grpSp>
        <p:nvGrpSpPr>
          <p:cNvPr id="96" name="Google Shape;96;p13"/>
          <p:cNvGrpSpPr/>
          <p:nvPr/>
        </p:nvGrpSpPr>
        <p:grpSpPr>
          <a:xfrm>
            <a:off x="1199790" y="1780425"/>
            <a:ext cx="5280085" cy="215400"/>
            <a:chOff x="1199790" y="1780425"/>
            <a:chExt cx="5280085" cy="215400"/>
          </a:xfrm>
        </p:grpSpPr>
        <p:sp>
          <p:nvSpPr>
            <p:cNvPr id="97" name="Google Shape;97;p13"/>
            <p:cNvSpPr txBox="1"/>
            <p:nvPr/>
          </p:nvSpPr>
          <p:spPr>
            <a:xfrm>
              <a:off x="1199790" y="1780425"/>
              <a:ext cx="861000" cy="200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300">
                  <a:solidFill>
                    <a:srgbClr val="426659"/>
                  </a:solidFill>
                  <a:latin typeface="Rubik Light"/>
                  <a:ea typeface="Rubik Light"/>
                  <a:cs typeface="Rubik Light"/>
                  <a:sym typeface="Rubik Light"/>
                </a:rPr>
                <a:t>Wade</a:t>
              </a:r>
              <a:endParaRPr sz="1300">
                <a:solidFill>
                  <a:srgbClr val="426659"/>
                </a:solidFill>
                <a:latin typeface="Rubik Light"/>
                <a:ea typeface="Rubik Light"/>
                <a:cs typeface="Rubik Light"/>
                <a:sym typeface="Rubik Light"/>
              </a:endParaRPr>
            </a:p>
          </p:txBody>
        </p:sp>
        <p:sp>
          <p:nvSpPr>
            <p:cNvPr id="98" name="Google Shape;98;p13"/>
            <p:cNvSpPr txBox="1"/>
            <p:nvPr/>
          </p:nvSpPr>
          <p:spPr>
            <a:xfrm>
              <a:off x="2097331" y="1780425"/>
              <a:ext cx="1405800" cy="200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300">
                  <a:solidFill>
                    <a:srgbClr val="426659"/>
                  </a:solidFill>
                  <a:latin typeface="Rubik Light"/>
                  <a:ea typeface="Rubik Light"/>
                  <a:cs typeface="Rubik Light"/>
                  <a:sym typeface="Rubik Light"/>
                </a:rPr>
                <a:t>1536 Stellar Dr</a:t>
              </a:r>
              <a:endParaRPr sz="1300">
                <a:solidFill>
                  <a:srgbClr val="426659"/>
                </a:solidFill>
                <a:latin typeface="Rubik Light"/>
                <a:ea typeface="Rubik Light"/>
                <a:cs typeface="Rubik Light"/>
                <a:sym typeface="Rubik Light"/>
              </a:endParaRPr>
            </a:p>
          </p:txBody>
        </p:sp>
        <p:sp>
          <p:nvSpPr>
            <p:cNvPr id="99" name="Google Shape;99;p13"/>
            <p:cNvSpPr txBox="1"/>
            <p:nvPr/>
          </p:nvSpPr>
          <p:spPr>
            <a:xfrm>
              <a:off x="3503199" y="1780425"/>
              <a:ext cx="1570800" cy="200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300">
                  <a:solidFill>
                    <a:srgbClr val="426659"/>
                  </a:solidFill>
                  <a:latin typeface="Rubik Light"/>
                  <a:ea typeface="Rubik Light"/>
                  <a:cs typeface="Rubik Light"/>
                  <a:sym typeface="Rubik Light"/>
                </a:rPr>
                <a:t>Yes</a:t>
              </a:r>
              <a:endParaRPr sz="1300">
                <a:solidFill>
                  <a:srgbClr val="426659"/>
                </a:solidFill>
                <a:latin typeface="Rubik Light"/>
                <a:ea typeface="Rubik Light"/>
                <a:cs typeface="Rubik Light"/>
                <a:sym typeface="Rubik Light"/>
              </a:endParaRPr>
            </a:p>
          </p:txBody>
        </p:sp>
        <p:sp>
          <p:nvSpPr>
            <p:cNvPr id="100" name="Google Shape;100;p13"/>
            <p:cNvSpPr txBox="1"/>
            <p:nvPr/>
          </p:nvSpPr>
          <p:spPr>
            <a:xfrm>
              <a:off x="5074075" y="1780425"/>
              <a:ext cx="14058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>
                  <a:solidFill>
                    <a:srgbClr val="426659"/>
                  </a:solidFill>
                  <a:latin typeface="Rubik Light"/>
                  <a:ea typeface="Rubik Light"/>
                  <a:cs typeface="Rubik Light"/>
                  <a:sym typeface="Rubik Light"/>
                </a:rPr>
                <a:t>Yes</a:t>
              </a:r>
              <a:endParaRPr>
                <a:solidFill>
                  <a:srgbClr val="426659"/>
                </a:solidFill>
                <a:latin typeface="Rubik Light"/>
                <a:ea typeface="Rubik Light"/>
                <a:cs typeface="Rubik Light"/>
                <a:sym typeface="Rubik Light"/>
              </a:endParaRPr>
            </a:p>
          </p:txBody>
        </p:sp>
      </p:grpSp>
      <p:grpSp>
        <p:nvGrpSpPr>
          <p:cNvPr id="101" name="Google Shape;101;p13"/>
          <p:cNvGrpSpPr/>
          <p:nvPr/>
        </p:nvGrpSpPr>
        <p:grpSpPr>
          <a:xfrm>
            <a:off x="1199790" y="2049679"/>
            <a:ext cx="5280085" cy="215400"/>
            <a:chOff x="1199790" y="1780425"/>
            <a:chExt cx="5280085" cy="215400"/>
          </a:xfrm>
        </p:grpSpPr>
        <p:sp>
          <p:nvSpPr>
            <p:cNvPr id="102" name="Google Shape;102;p13"/>
            <p:cNvSpPr txBox="1"/>
            <p:nvPr/>
          </p:nvSpPr>
          <p:spPr>
            <a:xfrm>
              <a:off x="1199790" y="1780425"/>
              <a:ext cx="861000" cy="200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300">
                  <a:solidFill>
                    <a:srgbClr val="426659"/>
                  </a:solidFill>
                  <a:latin typeface="Rubik Light"/>
                  <a:ea typeface="Rubik Light"/>
                  <a:cs typeface="Rubik Light"/>
                  <a:sym typeface="Rubik Light"/>
                </a:rPr>
                <a:t>Dave</a:t>
              </a:r>
              <a:endParaRPr sz="1300">
                <a:solidFill>
                  <a:srgbClr val="426659"/>
                </a:solidFill>
                <a:latin typeface="Rubik Light"/>
                <a:ea typeface="Rubik Light"/>
                <a:cs typeface="Rubik Light"/>
                <a:sym typeface="Rubik Light"/>
              </a:endParaRPr>
            </a:p>
          </p:txBody>
        </p:sp>
        <p:sp>
          <p:nvSpPr>
            <p:cNvPr id="103" name="Google Shape;103;p13"/>
            <p:cNvSpPr txBox="1"/>
            <p:nvPr/>
          </p:nvSpPr>
          <p:spPr>
            <a:xfrm>
              <a:off x="2097331" y="1780425"/>
              <a:ext cx="1405800" cy="200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300">
                  <a:solidFill>
                    <a:srgbClr val="426659"/>
                  </a:solidFill>
                  <a:latin typeface="Rubik Light"/>
                  <a:ea typeface="Rubik Light"/>
                  <a:cs typeface="Rubik Light"/>
                  <a:sym typeface="Rubik Light"/>
                </a:rPr>
                <a:t>9 Goldenle Dr</a:t>
              </a:r>
              <a:endParaRPr sz="1300">
                <a:solidFill>
                  <a:srgbClr val="426659"/>
                </a:solidFill>
                <a:latin typeface="Rubik Light"/>
                <a:ea typeface="Rubik Light"/>
                <a:cs typeface="Rubik Light"/>
                <a:sym typeface="Rubik Light"/>
              </a:endParaRPr>
            </a:p>
          </p:txBody>
        </p:sp>
        <p:sp>
          <p:nvSpPr>
            <p:cNvPr id="104" name="Google Shape;104;p13"/>
            <p:cNvSpPr txBox="1"/>
            <p:nvPr/>
          </p:nvSpPr>
          <p:spPr>
            <a:xfrm>
              <a:off x="3503199" y="1780425"/>
              <a:ext cx="1570800" cy="200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300">
                  <a:solidFill>
                    <a:srgbClr val="426659"/>
                  </a:solidFill>
                  <a:latin typeface="Rubik Light"/>
                  <a:ea typeface="Rubik Light"/>
                  <a:cs typeface="Rubik Light"/>
                  <a:sym typeface="Rubik Light"/>
                </a:rPr>
                <a:t>Yes</a:t>
              </a:r>
              <a:endParaRPr sz="1300">
                <a:solidFill>
                  <a:srgbClr val="426659"/>
                </a:solidFill>
                <a:latin typeface="Rubik Light"/>
                <a:ea typeface="Rubik Light"/>
                <a:cs typeface="Rubik Light"/>
                <a:sym typeface="Rubik Light"/>
              </a:endParaRPr>
            </a:p>
          </p:txBody>
        </p:sp>
        <p:sp>
          <p:nvSpPr>
            <p:cNvPr id="105" name="Google Shape;105;p13"/>
            <p:cNvSpPr txBox="1"/>
            <p:nvPr/>
          </p:nvSpPr>
          <p:spPr>
            <a:xfrm>
              <a:off x="5074075" y="1780425"/>
              <a:ext cx="14058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>
                  <a:solidFill>
                    <a:srgbClr val="426659"/>
                  </a:solidFill>
                  <a:latin typeface="Rubik Light"/>
                  <a:ea typeface="Rubik Light"/>
                  <a:cs typeface="Rubik Light"/>
                  <a:sym typeface="Rubik Light"/>
                </a:rPr>
                <a:t>Yes</a:t>
              </a:r>
              <a:endParaRPr>
                <a:solidFill>
                  <a:srgbClr val="426659"/>
                </a:solidFill>
                <a:latin typeface="Rubik Light"/>
                <a:ea typeface="Rubik Light"/>
                <a:cs typeface="Rubik Light"/>
                <a:sym typeface="Rubik Light"/>
              </a:endParaRPr>
            </a:p>
          </p:txBody>
        </p:sp>
      </p:grpSp>
      <p:grpSp>
        <p:nvGrpSpPr>
          <p:cNvPr id="106" name="Google Shape;106;p13"/>
          <p:cNvGrpSpPr/>
          <p:nvPr/>
        </p:nvGrpSpPr>
        <p:grpSpPr>
          <a:xfrm>
            <a:off x="1199790" y="2318932"/>
            <a:ext cx="5280085" cy="215400"/>
            <a:chOff x="1199790" y="1780425"/>
            <a:chExt cx="5280085" cy="215400"/>
          </a:xfrm>
        </p:grpSpPr>
        <p:sp>
          <p:nvSpPr>
            <p:cNvPr id="107" name="Google Shape;107;p13"/>
            <p:cNvSpPr txBox="1"/>
            <p:nvPr/>
          </p:nvSpPr>
          <p:spPr>
            <a:xfrm>
              <a:off x="1199790" y="1780425"/>
              <a:ext cx="861000" cy="200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300">
                  <a:solidFill>
                    <a:srgbClr val="426659"/>
                  </a:solidFill>
                  <a:latin typeface="Rubik Light"/>
                  <a:ea typeface="Rubik Light"/>
                  <a:cs typeface="Rubik Light"/>
                  <a:sym typeface="Rubik Light"/>
                </a:rPr>
                <a:t>Seth</a:t>
              </a:r>
              <a:endParaRPr sz="1300">
                <a:solidFill>
                  <a:srgbClr val="426659"/>
                </a:solidFill>
                <a:latin typeface="Rubik Light"/>
                <a:ea typeface="Rubik Light"/>
                <a:cs typeface="Rubik Light"/>
                <a:sym typeface="Rubik Light"/>
              </a:endParaRPr>
            </a:p>
          </p:txBody>
        </p:sp>
        <p:sp>
          <p:nvSpPr>
            <p:cNvPr id="108" name="Google Shape;108;p13"/>
            <p:cNvSpPr txBox="1"/>
            <p:nvPr/>
          </p:nvSpPr>
          <p:spPr>
            <a:xfrm>
              <a:off x="2097331" y="1780425"/>
              <a:ext cx="1405800" cy="200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300">
                  <a:solidFill>
                    <a:srgbClr val="426659"/>
                  </a:solidFill>
                  <a:latin typeface="Rubik Light"/>
                  <a:ea typeface="Rubik Light"/>
                  <a:cs typeface="Rubik Light"/>
                  <a:sym typeface="Rubik Light"/>
                </a:rPr>
                <a:t>2425 Hc 1</a:t>
              </a:r>
              <a:endParaRPr sz="1300">
                <a:solidFill>
                  <a:srgbClr val="426659"/>
                </a:solidFill>
                <a:latin typeface="Rubik Light"/>
                <a:ea typeface="Rubik Light"/>
                <a:cs typeface="Rubik Light"/>
                <a:sym typeface="Rubik Light"/>
              </a:endParaRPr>
            </a:p>
          </p:txBody>
        </p:sp>
        <p:sp>
          <p:nvSpPr>
            <p:cNvPr id="109" name="Google Shape;109;p13"/>
            <p:cNvSpPr txBox="1"/>
            <p:nvPr/>
          </p:nvSpPr>
          <p:spPr>
            <a:xfrm>
              <a:off x="3503199" y="1780425"/>
              <a:ext cx="1570800" cy="200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300">
                  <a:solidFill>
                    <a:srgbClr val="426659"/>
                  </a:solidFill>
                  <a:latin typeface="Rubik Light"/>
                  <a:ea typeface="Rubik Light"/>
                  <a:cs typeface="Rubik Light"/>
                  <a:sym typeface="Rubik Light"/>
                </a:rPr>
                <a:t>Yes</a:t>
              </a:r>
              <a:endParaRPr sz="1300">
                <a:solidFill>
                  <a:srgbClr val="426659"/>
                </a:solidFill>
                <a:latin typeface="Rubik Light"/>
                <a:ea typeface="Rubik Light"/>
                <a:cs typeface="Rubik Light"/>
                <a:sym typeface="Rubik Light"/>
              </a:endParaRPr>
            </a:p>
          </p:txBody>
        </p:sp>
        <p:sp>
          <p:nvSpPr>
            <p:cNvPr id="110" name="Google Shape;110;p13"/>
            <p:cNvSpPr txBox="1"/>
            <p:nvPr/>
          </p:nvSpPr>
          <p:spPr>
            <a:xfrm>
              <a:off x="5074075" y="1780425"/>
              <a:ext cx="14058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>
                  <a:solidFill>
                    <a:srgbClr val="426659"/>
                  </a:solidFill>
                  <a:latin typeface="Rubik Light"/>
                  <a:ea typeface="Rubik Light"/>
                  <a:cs typeface="Rubik Light"/>
                  <a:sym typeface="Rubik Light"/>
                </a:rPr>
                <a:t>Yes</a:t>
              </a:r>
              <a:endParaRPr>
                <a:solidFill>
                  <a:srgbClr val="426659"/>
                </a:solidFill>
                <a:latin typeface="Rubik Light"/>
                <a:ea typeface="Rubik Light"/>
                <a:cs typeface="Rubik Light"/>
                <a:sym typeface="Rubik Light"/>
              </a:endParaRPr>
            </a:p>
          </p:txBody>
        </p:sp>
      </p:grpSp>
      <p:grpSp>
        <p:nvGrpSpPr>
          <p:cNvPr id="111" name="Google Shape;111;p13"/>
          <p:cNvGrpSpPr/>
          <p:nvPr/>
        </p:nvGrpSpPr>
        <p:grpSpPr>
          <a:xfrm>
            <a:off x="1199790" y="2588186"/>
            <a:ext cx="5280085" cy="215400"/>
            <a:chOff x="1199790" y="1780425"/>
            <a:chExt cx="5280085" cy="215400"/>
          </a:xfrm>
        </p:grpSpPr>
        <p:sp>
          <p:nvSpPr>
            <p:cNvPr id="112" name="Google Shape;112;p13"/>
            <p:cNvSpPr txBox="1"/>
            <p:nvPr/>
          </p:nvSpPr>
          <p:spPr>
            <a:xfrm>
              <a:off x="1199790" y="1780425"/>
              <a:ext cx="861000" cy="200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300">
                  <a:solidFill>
                    <a:srgbClr val="426659"/>
                  </a:solidFill>
                  <a:latin typeface="Rubik Light"/>
                  <a:ea typeface="Rubik Light"/>
                  <a:cs typeface="Rubik Light"/>
                  <a:sym typeface="Rubik Light"/>
                </a:rPr>
                <a:t>Ivan</a:t>
              </a:r>
              <a:endParaRPr sz="1300">
                <a:solidFill>
                  <a:srgbClr val="426659"/>
                </a:solidFill>
                <a:latin typeface="Rubik Light"/>
                <a:ea typeface="Rubik Light"/>
                <a:cs typeface="Rubik Light"/>
                <a:sym typeface="Rubik Light"/>
              </a:endParaRPr>
            </a:p>
          </p:txBody>
        </p:sp>
        <p:sp>
          <p:nvSpPr>
            <p:cNvPr id="113" name="Google Shape;113;p13"/>
            <p:cNvSpPr txBox="1"/>
            <p:nvPr/>
          </p:nvSpPr>
          <p:spPr>
            <a:xfrm>
              <a:off x="2097331" y="1780425"/>
              <a:ext cx="1405800" cy="200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300">
                  <a:solidFill>
                    <a:srgbClr val="426659"/>
                  </a:solidFill>
                  <a:latin typeface="Rubik Light"/>
                  <a:ea typeface="Rubik Light"/>
                  <a:cs typeface="Rubik Light"/>
                  <a:sym typeface="Rubik Light"/>
                </a:rPr>
                <a:t>156 Michael Ct</a:t>
              </a:r>
              <a:endParaRPr sz="1300">
                <a:solidFill>
                  <a:srgbClr val="426659"/>
                </a:solidFill>
                <a:latin typeface="Rubik Light"/>
                <a:ea typeface="Rubik Light"/>
                <a:cs typeface="Rubik Light"/>
                <a:sym typeface="Rubik Light"/>
              </a:endParaRPr>
            </a:p>
          </p:txBody>
        </p:sp>
        <p:sp>
          <p:nvSpPr>
            <p:cNvPr id="114" name="Google Shape;114;p13"/>
            <p:cNvSpPr txBox="1"/>
            <p:nvPr/>
          </p:nvSpPr>
          <p:spPr>
            <a:xfrm>
              <a:off x="3503199" y="1780425"/>
              <a:ext cx="1570800" cy="200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300">
                  <a:solidFill>
                    <a:srgbClr val="426659"/>
                  </a:solidFill>
                  <a:latin typeface="Rubik Light"/>
                  <a:ea typeface="Rubik Light"/>
                  <a:cs typeface="Rubik Light"/>
                  <a:sym typeface="Rubik Light"/>
                </a:rPr>
                <a:t>Yes</a:t>
              </a:r>
              <a:endParaRPr sz="1300">
                <a:solidFill>
                  <a:srgbClr val="426659"/>
                </a:solidFill>
                <a:latin typeface="Rubik Light"/>
                <a:ea typeface="Rubik Light"/>
                <a:cs typeface="Rubik Light"/>
                <a:sym typeface="Rubik Light"/>
              </a:endParaRPr>
            </a:p>
          </p:txBody>
        </p:sp>
        <p:sp>
          <p:nvSpPr>
            <p:cNvPr id="115" name="Google Shape;115;p13"/>
            <p:cNvSpPr txBox="1"/>
            <p:nvPr/>
          </p:nvSpPr>
          <p:spPr>
            <a:xfrm>
              <a:off x="5074075" y="1780425"/>
              <a:ext cx="14058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>
                  <a:solidFill>
                    <a:srgbClr val="426659"/>
                  </a:solidFill>
                  <a:latin typeface="Rubik Light"/>
                  <a:ea typeface="Rubik Light"/>
                  <a:cs typeface="Rubik Light"/>
                  <a:sym typeface="Rubik Light"/>
                </a:rPr>
                <a:t>Yes</a:t>
              </a:r>
              <a:endParaRPr>
                <a:solidFill>
                  <a:srgbClr val="426659"/>
                </a:solidFill>
                <a:latin typeface="Rubik Light"/>
                <a:ea typeface="Rubik Light"/>
                <a:cs typeface="Rubik Light"/>
                <a:sym typeface="Rubik Light"/>
              </a:endParaRPr>
            </a:p>
          </p:txBody>
        </p:sp>
      </p:grpSp>
      <p:grpSp>
        <p:nvGrpSpPr>
          <p:cNvPr id="116" name="Google Shape;116;p13"/>
          <p:cNvGrpSpPr/>
          <p:nvPr/>
        </p:nvGrpSpPr>
        <p:grpSpPr>
          <a:xfrm>
            <a:off x="1199790" y="2857440"/>
            <a:ext cx="5280085" cy="215400"/>
            <a:chOff x="1199790" y="1780425"/>
            <a:chExt cx="5280085" cy="215400"/>
          </a:xfrm>
        </p:grpSpPr>
        <p:sp>
          <p:nvSpPr>
            <p:cNvPr id="117" name="Google Shape;117;p13"/>
            <p:cNvSpPr txBox="1"/>
            <p:nvPr/>
          </p:nvSpPr>
          <p:spPr>
            <a:xfrm>
              <a:off x="1199790" y="1780425"/>
              <a:ext cx="861000" cy="200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300">
                  <a:solidFill>
                    <a:srgbClr val="426659"/>
                  </a:solidFill>
                  <a:latin typeface="Rubik Light"/>
                  <a:ea typeface="Rubik Light"/>
                  <a:cs typeface="Rubik Light"/>
                  <a:sym typeface="Rubik Light"/>
                </a:rPr>
                <a:t>Riley</a:t>
              </a:r>
              <a:endParaRPr sz="1300">
                <a:solidFill>
                  <a:srgbClr val="426659"/>
                </a:solidFill>
                <a:latin typeface="Rubik Light"/>
                <a:ea typeface="Rubik Light"/>
                <a:cs typeface="Rubik Light"/>
                <a:sym typeface="Rubik Light"/>
              </a:endParaRPr>
            </a:p>
          </p:txBody>
        </p:sp>
        <p:sp>
          <p:nvSpPr>
            <p:cNvPr id="118" name="Google Shape;118;p13"/>
            <p:cNvSpPr txBox="1"/>
            <p:nvPr/>
          </p:nvSpPr>
          <p:spPr>
            <a:xfrm>
              <a:off x="2097331" y="1780425"/>
              <a:ext cx="1405800" cy="200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300">
                  <a:solidFill>
                    <a:srgbClr val="426659"/>
                  </a:solidFill>
                  <a:latin typeface="Rubik Light"/>
                  <a:ea typeface="Rubik Light"/>
                  <a:cs typeface="Rubik Light"/>
                  <a:sym typeface="Rubik Light"/>
                </a:rPr>
                <a:t>4821 Ridge</a:t>
              </a:r>
              <a:endParaRPr sz="1300">
                <a:solidFill>
                  <a:srgbClr val="426659"/>
                </a:solidFill>
                <a:latin typeface="Rubik Light"/>
                <a:ea typeface="Rubik Light"/>
                <a:cs typeface="Rubik Light"/>
                <a:sym typeface="Rubik Light"/>
              </a:endParaRPr>
            </a:p>
          </p:txBody>
        </p:sp>
        <p:sp>
          <p:nvSpPr>
            <p:cNvPr id="119" name="Google Shape;119;p13"/>
            <p:cNvSpPr txBox="1"/>
            <p:nvPr/>
          </p:nvSpPr>
          <p:spPr>
            <a:xfrm>
              <a:off x="3503199" y="1780425"/>
              <a:ext cx="1570800" cy="200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300">
                  <a:solidFill>
                    <a:srgbClr val="426659"/>
                  </a:solidFill>
                  <a:latin typeface="Rubik Light"/>
                  <a:ea typeface="Rubik Light"/>
                  <a:cs typeface="Rubik Light"/>
                  <a:sym typeface="Rubik Light"/>
                </a:rPr>
                <a:t>No</a:t>
              </a:r>
              <a:endParaRPr sz="1300">
                <a:solidFill>
                  <a:srgbClr val="426659"/>
                </a:solidFill>
                <a:latin typeface="Rubik Light"/>
                <a:ea typeface="Rubik Light"/>
                <a:cs typeface="Rubik Light"/>
                <a:sym typeface="Rubik Light"/>
              </a:endParaRPr>
            </a:p>
          </p:txBody>
        </p:sp>
        <p:sp>
          <p:nvSpPr>
            <p:cNvPr id="120" name="Google Shape;120;p13"/>
            <p:cNvSpPr txBox="1"/>
            <p:nvPr/>
          </p:nvSpPr>
          <p:spPr>
            <a:xfrm>
              <a:off x="5074075" y="1780425"/>
              <a:ext cx="14058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>
                  <a:solidFill>
                    <a:srgbClr val="426659"/>
                  </a:solidFill>
                  <a:latin typeface="Rubik Light"/>
                  <a:ea typeface="Rubik Light"/>
                  <a:cs typeface="Rubik Light"/>
                  <a:sym typeface="Rubik Light"/>
                </a:rPr>
                <a:t>No</a:t>
              </a:r>
              <a:endParaRPr>
                <a:solidFill>
                  <a:srgbClr val="426659"/>
                </a:solidFill>
                <a:latin typeface="Rubik Light"/>
                <a:ea typeface="Rubik Light"/>
                <a:cs typeface="Rubik Light"/>
                <a:sym typeface="Rubik Light"/>
              </a:endParaRPr>
            </a:p>
          </p:txBody>
        </p:sp>
      </p:grpSp>
      <p:grpSp>
        <p:nvGrpSpPr>
          <p:cNvPr id="121" name="Google Shape;121;p13"/>
          <p:cNvGrpSpPr/>
          <p:nvPr/>
        </p:nvGrpSpPr>
        <p:grpSpPr>
          <a:xfrm>
            <a:off x="1199790" y="3126694"/>
            <a:ext cx="5280085" cy="215400"/>
            <a:chOff x="1199790" y="1780425"/>
            <a:chExt cx="5280085" cy="215400"/>
          </a:xfrm>
        </p:grpSpPr>
        <p:sp>
          <p:nvSpPr>
            <p:cNvPr id="122" name="Google Shape;122;p13"/>
            <p:cNvSpPr txBox="1"/>
            <p:nvPr/>
          </p:nvSpPr>
          <p:spPr>
            <a:xfrm>
              <a:off x="1199790" y="1780425"/>
              <a:ext cx="861000" cy="200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300">
                  <a:solidFill>
                    <a:srgbClr val="426659"/>
                  </a:solidFill>
                  <a:latin typeface="Rubik Light"/>
                  <a:ea typeface="Rubik Light"/>
                  <a:cs typeface="Rubik Light"/>
                  <a:sym typeface="Rubik Light"/>
                </a:rPr>
                <a:t>Gilbert</a:t>
              </a:r>
              <a:endParaRPr sz="1300">
                <a:solidFill>
                  <a:srgbClr val="426659"/>
                </a:solidFill>
                <a:latin typeface="Rubik Light"/>
                <a:ea typeface="Rubik Light"/>
                <a:cs typeface="Rubik Light"/>
                <a:sym typeface="Rubik Light"/>
              </a:endParaRPr>
            </a:p>
          </p:txBody>
        </p:sp>
        <p:sp>
          <p:nvSpPr>
            <p:cNvPr id="123" name="Google Shape;123;p13"/>
            <p:cNvSpPr txBox="1"/>
            <p:nvPr/>
          </p:nvSpPr>
          <p:spPr>
            <a:xfrm>
              <a:off x="2097331" y="1780425"/>
              <a:ext cx="1405800" cy="200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300">
                  <a:solidFill>
                    <a:srgbClr val="426659"/>
                  </a:solidFill>
                  <a:latin typeface="Rubik Light"/>
                  <a:ea typeface="Rubik Light"/>
                  <a:cs typeface="Rubik Light"/>
                  <a:sym typeface="Rubik Light"/>
                </a:rPr>
                <a:t>1523 Stellar Dr</a:t>
              </a:r>
              <a:endParaRPr sz="1300">
                <a:solidFill>
                  <a:srgbClr val="426659"/>
                </a:solidFill>
                <a:latin typeface="Rubik Light"/>
                <a:ea typeface="Rubik Light"/>
                <a:cs typeface="Rubik Light"/>
                <a:sym typeface="Rubik Light"/>
              </a:endParaRPr>
            </a:p>
          </p:txBody>
        </p:sp>
        <p:sp>
          <p:nvSpPr>
            <p:cNvPr id="124" name="Google Shape;124;p13"/>
            <p:cNvSpPr txBox="1"/>
            <p:nvPr/>
          </p:nvSpPr>
          <p:spPr>
            <a:xfrm>
              <a:off x="3503199" y="1780425"/>
              <a:ext cx="1570800" cy="200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300">
                  <a:solidFill>
                    <a:srgbClr val="426659"/>
                  </a:solidFill>
                  <a:latin typeface="Rubik Light"/>
                  <a:ea typeface="Rubik Light"/>
                  <a:cs typeface="Rubik Light"/>
                  <a:sym typeface="Rubik Light"/>
                </a:rPr>
                <a:t>Yes</a:t>
              </a:r>
              <a:endParaRPr sz="1300">
                <a:solidFill>
                  <a:srgbClr val="426659"/>
                </a:solidFill>
                <a:latin typeface="Rubik Light"/>
                <a:ea typeface="Rubik Light"/>
                <a:cs typeface="Rubik Light"/>
                <a:sym typeface="Rubik Light"/>
              </a:endParaRPr>
            </a:p>
          </p:txBody>
        </p:sp>
        <p:sp>
          <p:nvSpPr>
            <p:cNvPr id="125" name="Google Shape;125;p13"/>
            <p:cNvSpPr txBox="1"/>
            <p:nvPr/>
          </p:nvSpPr>
          <p:spPr>
            <a:xfrm>
              <a:off x="5074075" y="1780425"/>
              <a:ext cx="14058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>
                  <a:solidFill>
                    <a:srgbClr val="426659"/>
                  </a:solidFill>
                  <a:latin typeface="Rubik Light"/>
                  <a:ea typeface="Rubik Light"/>
                  <a:cs typeface="Rubik Light"/>
                  <a:sym typeface="Rubik Light"/>
                </a:rPr>
                <a:t>Yes</a:t>
              </a:r>
              <a:endParaRPr>
                <a:solidFill>
                  <a:srgbClr val="426659"/>
                </a:solidFill>
                <a:latin typeface="Rubik Light"/>
                <a:ea typeface="Rubik Light"/>
                <a:cs typeface="Rubik Light"/>
                <a:sym typeface="Rubik Light"/>
              </a:endParaRPr>
            </a:p>
          </p:txBody>
        </p:sp>
      </p:grpSp>
      <p:grpSp>
        <p:nvGrpSpPr>
          <p:cNvPr id="126" name="Google Shape;126;p13"/>
          <p:cNvGrpSpPr/>
          <p:nvPr/>
        </p:nvGrpSpPr>
        <p:grpSpPr>
          <a:xfrm>
            <a:off x="1199790" y="3395947"/>
            <a:ext cx="5280085" cy="215400"/>
            <a:chOff x="1199790" y="1780425"/>
            <a:chExt cx="5280085" cy="215400"/>
          </a:xfrm>
        </p:grpSpPr>
        <p:sp>
          <p:nvSpPr>
            <p:cNvPr id="127" name="Google Shape;127;p13"/>
            <p:cNvSpPr txBox="1"/>
            <p:nvPr/>
          </p:nvSpPr>
          <p:spPr>
            <a:xfrm>
              <a:off x="1199790" y="1780425"/>
              <a:ext cx="861000" cy="200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300">
                  <a:solidFill>
                    <a:srgbClr val="426659"/>
                  </a:solidFill>
                  <a:latin typeface="Rubik Light"/>
                  <a:ea typeface="Rubik Light"/>
                  <a:cs typeface="Rubik Light"/>
                  <a:sym typeface="Rubik Light"/>
                </a:rPr>
                <a:t>Ramon</a:t>
              </a:r>
              <a:endParaRPr sz="1300">
                <a:solidFill>
                  <a:srgbClr val="426659"/>
                </a:solidFill>
                <a:latin typeface="Rubik Light"/>
                <a:ea typeface="Rubik Light"/>
                <a:cs typeface="Rubik Light"/>
                <a:sym typeface="Rubik Light"/>
              </a:endParaRPr>
            </a:p>
          </p:txBody>
        </p:sp>
        <p:sp>
          <p:nvSpPr>
            <p:cNvPr id="128" name="Google Shape;128;p13"/>
            <p:cNvSpPr txBox="1"/>
            <p:nvPr/>
          </p:nvSpPr>
          <p:spPr>
            <a:xfrm>
              <a:off x="2097331" y="1780425"/>
              <a:ext cx="1405800" cy="200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300">
                  <a:solidFill>
                    <a:srgbClr val="426659"/>
                  </a:solidFill>
                  <a:latin typeface="Rubik Light"/>
                  <a:ea typeface="Rubik Light"/>
                  <a:cs typeface="Rubik Light"/>
                  <a:sym typeface="Rubik Light"/>
                </a:rPr>
                <a:t>1536 Stellar Dr</a:t>
              </a:r>
              <a:endParaRPr sz="1300">
                <a:solidFill>
                  <a:srgbClr val="426659"/>
                </a:solidFill>
                <a:latin typeface="Rubik Light"/>
                <a:ea typeface="Rubik Light"/>
                <a:cs typeface="Rubik Light"/>
                <a:sym typeface="Rubik Light"/>
              </a:endParaRPr>
            </a:p>
          </p:txBody>
        </p:sp>
        <p:sp>
          <p:nvSpPr>
            <p:cNvPr id="129" name="Google Shape;129;p13"/>
            <p:cNvSpPr txBox="1"/>
            <p:nvPr/>
          </p:nvSpPr>
          <p:spPr>
            <a:xfrm>
              <a:off x="3503199" y="1780425"/>
              <a:ext cx="1570800" cy="200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300">
                  <a:solidFill>
                    <a:srgbClr val="426659"/>
                  </a:solidFill>
                  <a:latin typeface="Rubik Light"/>
                  <a:ea typeface="Rubik Light"/>
                  <a:cs typeface="Rubik Light"/>
                  <a:sym typeface="Rubik Light"/>
                </a:rPr>
                <a:t>Yes</a:t>
              </a:r>
              <a:endParaRPr sz="1300">
                <a:solidFill>
                  <a:srgbClr val="426659"/>
                </a:solidFill>
                <a:latin typeface="Rubik Light"/>
                <a:ea typeface="Rubik Light"/>
                <a:cs typeface="Rubik Light"/>
                <a:sym typeface="Rubik Light"/>
              </a:endParaRPr>
            </a:p>
          </p:txBody>
        </p:sp>
        <p:sp>
          <p:nvSpPr>
            <p:cNvPr id="130" name="Google Shape;130;p13"/>
            <p:cNvSpPr txBox="1"/>
            <p:nvPr/>
          </p:nvSpPr>
          <p:spPr>
            <a:xfrm>
              <a:off x="5074075" y="1780425"/>
              <a:ext cx="14058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>
                  <a:solidFill>
                    <a:srgbClr val="426659"/>
                  </a:solidFill>
                  <a:latin typeface="Rubik Light"/>
                  <a:ea typeface="Rubik Light"/>
                  <a:cs typeface="Rubik Light"/>
                  <a:sym typeface="Rubik Light"/>
                </a:rPr>
                <a:t>Yes</a:t>
              </a:r>
              <a:endParaRPr>
                <a:solidFill>
                  <a:srgbClr val="426659"/>
                </a:solidFill>
                <a:latin typeface="Rubik Light"/>
                <a:ea typeface="Rubik Light"/>
                <a:cs typeface="Rubik Light"/>
                <a:sym typeface="Rubik Light"/>
              </a:endParaRPr>
            </a:p>
          </p:txBody>
        </p:sp>
      </p:grpSp>
      <p:grpSp>
        <p:nvGrpSpPr>
          <p:cNvPr id="131" name="Google Shape;131;p13"/>
          <p:cNvGrpSpPr/>
          <p:nvPr/>
        </p:nvGrpSpPr>
        <p:grpSpPr>
          <a:xfrm>
            <a:off x="1199790" y="3665201"/>
            <a:ext cx="5280085" cy="215400"/>
            <a:chOff x="1199790" y="1780425"/>
            <a:chExt cx="5280085" cy="215400"/>
          </a:xfrm>
        </p:grpSpPr>
        <p:sp>
          <p:nvSpPr>
            <p:cNvPr id="132" name="Google Shape;132;p13"/>
            <p:cNvSpPr txBox="1"/>
            <p:nvPr/>
          </p:nvSpPr>
          <p:spPr>
            <a:xfrm>
              <a:off x="1199790" y="1780425"/>
              <a:ext cx="861000" cy="200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300">
                  <a:solidFill>
                    <a:srgbClr val="426659"/>
                  </a:solidFill>
                  <a:latin typeface="Rubik Light"/>
                  <a:ea typeface="Rubik Light"/>
                  <a:cs typeface="Rubik Light"/>
                  <a:sym typeface="Rubik Light"/>
                </a:rPr>
                <a:t>Miles</a:t>
              </a:r>
              <a:endParaRPr sz="1300">
                <a:solidFill>
                  <a:srgbClr val="426659"/>
                </a:solidFill>
                <a:latin typeface="Rubik Light"/>
                <a:ea typeface="Rubik Light"/>
                <a:cs typeface="Rubik Light"/>
                <a:sym typeface="Rubik Light"/>
              </a:endParaRPr>
            </a:p>
          </p:txBody>
        </p:sp>
        <p:sp>
          <p:nvSpPr>
            <p:cNvPr id="133" name="Google Shape;133;p13"/>
            <p:cNvSpPr txBox="1"/>
            <p:nvPr/>
          </p:nvSpPr>
          <p:spPr>
            <a:xfrm>
              <a:off x="2097331" y="1780425"/>
              <a:ext cx="1405800" cy="200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300">
                  <a:solidFill>
                    <a:srgbClr val="426659"/>
                  </a:solidFill>
                  <a:latin typeface="Rubik Light"/>
                  <a:ea typeface="Rubik Light"/>
                  <a:cs typeface="Rubik Light"/>
                  <a:sym typeface="Rubik Light"/>
                </a:rPr>
                <a:t>9 Goldenle Dr</a:t>
              </a:r>
              <a:endParaRPr sz="1300">
                <a:solidFill>
                  <a:srgbClr val="426659"/>
                </a:solidFill>
                <a:latin typeface="Rubik Light"/>
                <a:ea typeface="Rubik Light"/>
                <a:cs typeface="Rubik Light"/>
                <a:sym typeface="Rubik Light"/>
              </a:endParaRPr>
            </a:p>
          </p:txBody>
        </p:sp>
        <p:sp>
          <p:nvSpPr>
            <p:cNvPr id="134" name="Google Shape;134;p13"/>
            <p:cNvSpPr txBox="1"/>
            <p:nvPr/>
          </p:nvSpPr>
          <p:spPr>
            <a:xfrm>
              <a:off x="3503199" y="1780425"/>
              <a:ext cx="1570800" cy="200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300">
                  <a:solidFill>
                    <a:srgbClr val="426659"/>
                  </a:solidFill>
                  <a:latin typeface="Rubik Light"/>
                  <a:ea typeface="Rubik Light"/>
                  <a:cs typeface="Rubik Light"/>
                  <a:sym typeface="Rubik Light"/>
                </a:rPr>
                <a:t>No</a:t>
              </a:r>
              <a:endParaRPr sz="1300">
                <a:solidFill>
                  <a:srgbClr val="426659"/>
                </a:solidFill>
                <a:latin typeface="Rubik Light"/>
                <a:ea typeface="Rubik Light"/>
                <a:cs typeface="Rubik Light"/>
                <a:sym typeface="Rubik Light"/>
              </a:endParaRPr>
            </a:p>
          </p:txBody>
        </p:sp>
        <p:sp>
          <p:nvSpPr>
            <p:cNvPr id="135" name="Google Shape;135;p13"/>
            <p:cNvSpPr txBox="1"/>
            <p:nvPr/>
          </p:nvSpPr>
          <p:spPr>
            <a:xfrm>
              <a:off x="5074075" y="1780425"/>
              <a:ext cx="14058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>
                  <a:solidFill>
                    <a:srgbClr val="426659"/>
                  </a:solidFill>
                  <a:latin typeface="Rubik Light"/>
                  <a:ea typeface="Rubik Light"/>
                  <a:cs typeface="Rubik Light"/>
                  <a:sym typeface="Rubik Light"/>
                </a:rPr>
                <a:t>No</a:t>
              </a:r>
              <a:endParaRPr>
                <a:solidFill>
                  <a:srgbClr val="426659"/>
                </a:solidFill>
                <a:latin typeface="Rubik Light"/>
                <a:ea typeface="Rubik Light"/>
                <a:cs typeface="Rubik Light"/>
                <a:sym typeface="Rubik Light"/>
              </a:endParaRPr>
            </a:p>
          </p:txBody>
        </p:sp>
      </p:grpSp>
      <p:grpSp>
        <p:nvGrpSpPr>
          <p:cNvPr id="136" name="Google Shape;136;p13"/>
          <p:cNvGrpSpPr/>
          <p:nvPr/>
        </p:nvGrpSpPr>
        <p:grpSpPr>
          <a:xfrm>
            <a:off x="1199790" y="3934455"/>
            <a:ext cx="5280085" cy="215400"/>
            <a:chOff x="1199790" y="1780425"/>
            <a:chExt cx="5280085" cy="215400"/>
          </a:xfrm>
        </p:grpSpPr>
        <p:sp>
          <p:nvSpPr>
            <p:cNvPr id="137" name="Google Shape;137;p13"/>
            <p:cNvSpPr txBox="1"/>
            <p:nvPr/>
          </p:nvSpPr>
          <p:spPr>
            <a:xfrm>
              <a:off x="1199790" y="1780425"/>
              <a:ext cx="861000" cy="200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300">
                  <a:solidFill>
                    <a:srgbClr val="426659"/>
                  </a:solidFill>
                  <a:latin typeface="Rubik Light"/>
                  <a:ea typeface="Rubik Light"/>
                  <a:cs typeface="Rubik Light"/>
                  <a:sym typeface="Rubik Light"/>
                </a:rPr>
                <a:t>Liam</a:t>
              </a:r>
              <a:endParaRPr sz="1300">
                <a:solidFill>
                  <a:srgbClr val="426659"/>
                </a:solidFill>
                <a:latin typeface="Rubik Light"/>
                <a:ea typeface="Rubik Light"/>
                <a:cs typeface="Rubik Light"/>
                <a:sym typeface="Rubik Light"/>
              </a:endParaRPr>
            </a:p>
          </p:txBody>
        </p:sp>
        <p:sp>
          <p:nvSpPr>
            <p:cNvPr id="138" name="Google Shape;138;p13"/>
            <p:cNvSpPr txBox="1"/>
            <p:nvPr/>
          </p:nvSpPr>
          <p:spPr>
            <a:xfrm>
              <a:off x="2097331" y="1780425"/>
              <a:ext cx="1405800" cy="200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300">
                  <a:solidFill>
                    <a:srgbClr val="426659"/>
                  </a:solidFill>
                  <a:latin typeface="Rubik Light"/>
                  <a:ea typeface="Rubik Light"/>
                  <a:cs typeface="Rubik Light"/>
                  <a:sym typeface="Rubik Light"/>
                </a:rPr>
                <a:t>2425 Hc 1</a:t>
              </a:r>
              <a:endParaRPr sz="1300">
                <a:solidFill>
                  <a:srgbClr val="426659"/>
                </a:solidFill>
                <a:latin typeface="Rubik Light"/>
                <a:ea typeface="Rubik Light"/>
                <a:cs typeface="Rubik Light"/>
                <a:sym typeface="Rubik Light"/>
              </a:endParaRPr>
            </a:p>
          </p:txBody>
        </p:sp>
        <p:sp>
          <p:nvSpPr>
            <p:cNvPr id="139" name="Google Shape;139;p13"/>
            <p:cNvSpPr txBox="1"/>
            <p:nvPr/>
          </p:nvSpPr>
          <p:spPr>
            <a:xfrm>
              <a:off x="3503199" y="1780425"/>
              <a:ext cx="1570800" cy="200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300">
                  <a:solidFill>
                    <a:srgbClr val="426659"/>
                  </a:solidFill>
                  <a:latin typeface="Rubik Light"/>
                  <a:ea typeface="Rubik Light"/>
                  <a:cs typeface="Rubik Light"/>
                  <a:sym typeface="Rubik Light"/>
                </a:rPr>
                <a:t>Yes</a:t>
              </a:r>
              <a:endParaRPr sz="1300">
                <a:solidFill>
                  <a:srgbClr val="426659"/>
                </a:solidFill>
                <a:latin typeface="Rubik Light"/>
                <a:ea typeface="Rubik Light"/>
                <a:cs typeface="Rubik Light"/>
                <a:sym typeface="Rubik Light"/>
              </a:endParaRPr>
            </a:p>
          </p:txBody>
        </p:sp>
        <p:sp>
          <p:nvSpPr>
            <p:cNvPr id="140" name="Google Shape;140;p13"/>
            <p:cNvSpPr txBox="1"/>
            <p:nvPr/>
          </p:nvSpPr>
          <p:spPr>
            <a:xfrm>
              <a:off x="5074075" y="1780425"/>
              <a:ext cx="14058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>
                  <a:solidFill>
                    <a:srgbClr val="426659"/>
                  </a:solidFill>
                  <a:latin typeface="Rubik Light"/>
                  <a:ea typeface="Rubik Light"/>
                  <a:cs typeface="Rubik Light"/>
                  <a:sym typeface="Rubik Light"/>
                </a:rPr>
                <a:t>Yes</a:t>
              </a:r>
              <a:endParaRPr>
                <a:solidFill>
                  <a:srgbClr val="426659"/>
                </a:solidFill>
                <a:latin typeface="Rubik Light"/>
                <a:ea typeface="Rubik Light"/>
                <a:cs typeface="Rubik Light"/>
                <a:sym typeface="Rubik Light"/>
              </a:endParaRPr>
            </a:p>
          </p:txBody>
        </p:sp>
      </p:grpSp>
      <p:grpSp>
        <p:nvGrpSpPr>
          <p:cNvPr id="141" name="Google Shape;141;p13"/>
          <p:cNvGrpSpPr/>
          <p:nvPr/>
        </p:nvGrpSpPr>
        <p:grpSpPr>
          <a:xfrm>
            <a:off x="1199790" y="4203708"/>
            <a:ext cx="5280085" cy="215400"/>
            <a:chOff x="1199790" y="1780425"/>
            <a:chExt cx="5280085" cy="215400"/>
          </a:xfrm>
        </p:grpSpPr>
        <p:sp>
          <p:nvSpPr>
            <p:cNvPr id="142" name="Google Shape;142;p13"/>
            <p:cNvSpPr txBox="1"/>
            <p:nvPr/>
          </p:nvSpPr>
          <p:spPr>
            <a:xfrm>
              <a:off x="1199790" y="1780425"/>
              <a:ext cx="861000" cy="200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300">
                  <a:solidFill>
                    <a:srgbClr val="426659"/>
                  </a:solidFill>
                  <a:latin typeface="Rubik Light"/>
                  <a:ea typeface="Rubik Light"/>
                  <a:cs typeface="Rubik Light"/>
                  <a:sym typeface="Rubik Light"/>
                </a:rPr>
                <a:t>Nathaniel</a:t>
              </a:r>
              <a:endParaRPr sz="1300">
                <a:solidFill>
                  <a:srgbClr val="426659"/>
                </a:solidFill>
                <a:latin typeface="Rubik Light"/>
                <a:ea typeface="Rubik Light"/>
                <a:cs typeface="Rubik Light"/>
                <a:sym typeface="Rubik Light"/>
              </a:endParaRPr>
            </a:p>
          </p:txBody>
        </p:sp>
        <p:sp>
          <p:nvSpPr>
            <p:cNvPr id="143" name="Google Shape;143;p13"/>
            <p:cNvSpPr txBox="1"/>
            <p:nvPr/>
          </p:nvSpPr>
          <p:spPr>
            <a:xfrm>
              <a:off x="2097331" y="1780425"/>
              <a:ext cx="1405800" cy="200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300">
                  <a:solidFill>
                    <a:srgbClr val="426659"/>
                  </a:solidFill>
                  <a:latin typeface="Rubik Light"/>
                  <a:ea typeface="Rubik Light"/>
                  <a:cs typeface="Rubik Light"/>
                  <a:sym typeface="Rubik Light"/>
                </a:rPr>
                <a:t>156 Michael Ct</a:t>
              </a:r>
              <a:endParaRPr sz="1300">
                <a:solidFill>
                  <a:srgbClr val="426659"/>
                </a:solidFill>
                <a:latin typeface="Rubik Light"/>
                <a:ea typeface="Rubik Light"/>
                <a:cs typeface="Rubik Light"/>
                <a:sym typeface="Rubik Light"/>
              </a:endParaRPr>
            </a:p>
          </p:txBody>
        </p:sp>
        <p:sp>
          <p:nvSpPr>
            <p:cNvPr id="144" name="Google Shape;144;p13"/>
            <p:cNvSpPr txBox="1"/>
            <p:nvPr/>
          </p:nvSpPr>
          <p:spPr>
            <a:xfrm>
              <a:off x="3503199" y="1780425"/>
              <a:ext cx="1570800" cy="200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300">
                  <a:solidFill>
                    <a:srgbClr val="426659"/>
                  </a:solidFill>
                  <a:latin typeface="Rubik Light"/>
                  <a:ea typeface="Rubik Light"/>
                  <a:cs typeface="Rubik Light"/>
                  <a:sym typeface="Rubik Light"/>
                </a:rPr>
                <a:t>Yes</a:t>
              </a:r>
              <a:endParaRPr sz="1300">
                <a:solidFill>
                  <a:srgbClr val="426659"/>
                </a:solidFill>
                <a:latin typeface="Rubik Light"/>
                <a:ea typeface="Rubik Light"/>
                <a:cs typeface="Rubik Light"/>
                <a:sym typeface="Rubik Light"/>
              </a:endParaRPr>
            </a:p>
          </p:txBody>
        </p:sp>
        <p:sp>
          <p:nvSpPr>
            <p:cNvPr id="145" name="Google Shape;145;p13"/>
            <p:cNvSpPr txBox="1"/>
            <p:nvPr/>
          </p:nvSpPr>
          <p:spPr>
            <a:xfrm>
              <a:off x="5074075" y="1780425"/>
              <a:ext cx="14058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>
                  <a:solidFill>
                    <a:srgbClr val="426659"/>
                  </a:solidFill>
                  <a:latin typeface="Rubik Light"/>
                  <a:ea typeface="Rubik Light"/>
                  <a:cs typeface="Rubik Light"/>
                  <a:sym typeface="Rubik Light"/>
                </a:rPr>
                <a:t>Yes</a:t>
              </a:r>
              <a:endParaRPr>
                <a:solidFill>
                  <a:srgbClr val="426659"/>
                </a:solidFill>
                <a:latin typeface="Rubik Light"/>
                <a:ea typeface="Rubik Light"/>
                <a:cs typeface="Rubik Light"/>
                <a:sym typeface="Rubik Light"/>
              </a:endParaRPr>
            </a:p>
          </p:txBody>
        </p:sp>
      </p:grpSp>
      <p:grpSp>
        <p:nvGrpSpPr>
          <p:cNvPr id="146" name="Google Shape;146;p13"/>
          <p:cNvGrpSpPr/>
          <p:nvPr/>
        </p:nvGrpSpPr>
        <p:grpSpPr>
          <a:xfrm>
            <a:off x="1199790" y="4472962"/>
            <a:ext cx="5280085" cy="215400"/>
            <a:chOff x="1199790" y="1780425"/>
            <a:chExt cx="5280085" cy="215400"/>
          </a:xfrm>
        </p:grpSpPr>
        <p:sp>
          <p:nvSpPr>
            <p:cNvPr id="147" name="Google Shape;147;p13"/>
            <p:cNvSpPr txBox="1"/>
            <p:nvPr/>
          </p:nvSpPr>
          <p:spPr>
            <a:xfrm>
              <a:off x="1199790" y="1780425"/>
              <a:ext cx="861000" cy="200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300">
                  <a:solidFill>
                    <a:srgbClr val="426659"/>
                  </a:solidFill>
                  <a:latin typeface="Rubik Light"/>
                  <a:ea typeface="Rubik Light"/>
                  <a:cs typeface="Rubik Light"/>
                  <a:sym typeface="Rubik Light"/>
                </a:rPr>
                <a:t>Ethan</a:t>
              </a:r>
              <a:endParaRPr sz="1300">
                <a:solidFill>
                  <a:srgbClr val="426659"/>
                </a:solidFill>
                <a:latin typeface="Rubik Light"/>
                <a:ea typeface="Rubik Light"/>
                <a:cs typeface="Rubik Light"/>
                <a:sym typeface="Rubik Light"/>
              </a:endParaRPr>
            </a:p>
          </p:txBody>
        </p:sp>
        <p:sp>
          <p:nvSpPr>
            <p:cNvPr id="148" name="Google Shape;148;p13"/>
            <p:cNvSpPr txBox="1"/>
            <p:nvPr/>
          </p:nvSpPr>
          <p:spPr>
            <a:xfrm>
              <a:off x="2097331" y="1780425"/>
              <a:ext cx="1405800" cy="200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300">
                  <a:solidFill>
                    <a:srgbClr val="426659"/>
                  </a:solidFill>
                  <a:latin typeface="Rubik Light"/>
                  <a:ea typeface="Rubik Light"/>
                  <a:cs typeface="Rubik Light"/>
                  <a:sym typeface="Rubik Light"/>
                </a:rPr>
                <a:t>4821 Ridge</a:t>
              </a:r>
              <a:endParaRPr sz="1300">
                <a:solidFill>
                  <a:srgbClr val="426659"/>
                </a:solidFill>
                <a:latin typeface="Rubik Light"/>
                <a:ea typeface="Rubik Light"/>
                <a:cs typeface="Rubik Light"/>
                <a:sym typeface="Rubik Light"/>
              </a:endParaRPr>
            </a:p>
          </p:txBody>
        </p:sp>
        <p:sp>
          <p:nvSpPr>
            <p:cNvPr id="149" name="Google Shape;149;p13"/>
            <p:cNvSpPr txBox="1"/>
            <p:nvPr/>
          </p:nvSpPr>
          <p:spPr>
            <a:xfrm>
              <a:off x="3503199" y="1780425"/>
              <a:ext cx="1570800" cy="200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300">
                  <a:solidFill>
                    <a:srgbClr val="426659"/>
                  </a:solidFill>
                  <a:latin typeface="Rubik Light"/>
                  <a:ea typeface="Rubik Light"/>
                  <a:cs typeface="Rubik Light"/>
                  <a:sym typeface="Rubik Light"/>
                </a:rPr>
                <a:t>Yes</a:t>
              </a:r>
              <a:endParaRPr sz="1300">
                <a:solidFill>
                  <a:srgbClr val="426659"/>
                </a:solidFill>
                <a:latin typeface="Rubik Light"/>
                <a:ea typeface="Rubik Light"/>
                <a:cs typeface="Rubik Light"/>
                <a:sym typeface="Rubik Light"/>
              </a:endParaRPr>
            </a:p>
          </p:txBody>
        </p:sp>
        <p:sp>
          <p:nvSpPr>
            <p:cNvPr id="150" name="Google Shape;150;p13"/>
            <p:cNvSpPr txBox="1"/>
            <p:nvPr/>
          </p:nvSpPr>
          <p:spPr>
            <a:xfrm>
              <a:off x="5074075" y="1780425"/>
              <a:ext cx="14058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>
                  <a:solidFill>
                    <a:srgbClr val="426659"/>
                  </a:solidFill>
                  <a:latin typeface="Rubik Light"/>
                  <a:ea typeface="Rubik Light"/>
                  <a:cs typeface="Rubik Light"/>
                  <a:sym typeface="Rubik Light"/>
                </a:rPr>
                <a:t>Yes</a:t>
              </a:r>
              <a:endParaRPr>
                <a:solidFill>
                  <a:srgbClr val="426659"/>
                </a:solidFill>
                <a:latin typeface="Rubik Light"/>
                <a:ea typeface="Rubik Light"/>
                <a:cs typeface="Rubik Light"/>
                <a:sym typeface="Rubik Light"/>
              </a:endParaRPr>
            </a:p>
          </p:txBody>
        </p:sp>
      </p:grpSp>
      <p:grpSp>
        <p:nvGrpSpPr>
          <p:cNvPr id="151" name="Google Shape;151;p13"/>
          <p:cNvGrpSpPr/>
          <p:nvPr/>
        </p:nvGrpSpPr>
        <p:grpSpPr>
          <a:xfrm>
            <a:off x="1199790" y="4742216"/>
            <a:ext cx="5280085" cy="215400"/>
            <a:chOff x="1199790" y="1780425"/>
            <a:chExt cx="5280085" cy="215400"/>
          </a:xfrm>
        </p:grpSpPr>
        <p:sp>
          <p:nvSpPr>
            <p:cNvPr id="152" name="Google Shape;152;p13"/>
            <p:cNvSpPr txBox="1"/>
            <p:nvPr/>
          </p:nvSpPr>
          <p:spPr>
            <a:xfrm>
              <a:off x="1199790" y="1780425"/>
              <a:ext cx="861000" cy="200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300">
                  <a:solidFill>
                    <a:srgbClr val="426659"/>
                  </a:solidFill>
                  <a:latin typeface="Rubik Light"/>
                  <a:ea typeface="Rubik Light"/>
                  <a:cs typeface="Rubik Light"/>
                  <a:sym typeface="Rubik Light"/>
                </a:rPr>
                <a:t>Lewis</a:t>
              </a:r>
              <a:endParaRPr sz="1300">
                <a:solidFill>
                  <a:srgbClr val="426659"/>
                </a:solidFill>
                <a:latin typeface="Rubik Light"/>
                <a:ea typeface="Rubik Light"/>
                <a:cs typeface="Rubik Light"/>
                <a:sym typeface="Rubik Light"/>
              </a:endParaRPr>
            </a:p>
          </p:txBody>
        </p:sp>
        <p:sp>
          <p:nvSpPr>
            <p:cNvPr id="153" name="Google Shape;153;p13"/>
            <p:cNvSpPr txBox="1"/>
            <p:nvPr/>
          </p:nvSpPr>
          <p:spPr>
            <a:xfrm>
              <a:off x="2097331" y="1780425"/>
              <a:ext cx="1405800" cy="200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300">
                  <a:solidFill>
                    <a:srgbClr val="426659"/>
                  </a:solidFill>
                  <a:latin typeface="Rubik Light"/>
                  <a:ea typeface="Rubik Light"/>
                  <a:cs typeface="Rubik Light"/>
                  <a:sym typeface="Rubik Light"/>
                </a:rPr>
                <a:t>1523 Stellar Dr</a:t>
              </a:r>
              <a:endParaRPr sz="1300">
                <a:solidFill>
                  <a:srgbClr val="426659"/>
                </a:solidFill>
                <a:latin typeface="Rubik Light"/>
                <a:ea typeface="Rubik Light"/>
                <a:cs typeface="Rubik Light"/>
                <a:sym typeface="Rubik Light"/>
              </a:endParaRPr>
            </a:p>
          </p:txBody>
        </p:sp>
        <p:sp>
          <p:nvSpPr>
            <p:cNvPr id="154" name="Google Shape;154;p13"/>
            <p:cNvSpPr txBox="1"/>
            <p:nvPr/>
          </p:nvSpPr>
          <p:spPr>
            <a:xfrm>
              <a:off x="3503199" y="1780425"/>
              <a:ext cx="1570800" cy="200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300">
                  <a:solidFill>
                    <a:srgbClr val="426659"/>
                  </a:solidFill>
                  <a:latin typeface="Rubik Light"/>
                  <a:ea typeface="Rubik Light"/>
                  <a:cs typeface="Rubik Light"/>
                  <a:sym typeface="Rubik Light"/>
                </a:rPr>
                <a:t>Yes</a:t>
              </a:r>
              <a:endParaRPr sz="1300">
                <a:solidFill>
                  <a:srgbClr val="426659"/>
                </a:solidFill>
                <a:latin typeface="Rubik Light"/>
                <a:ea typeface="Rubik Light"/>
                <a:cs typeface="Rubik Light"/>
                <a:sym typeface="Rubik Light"/>
              </a:endParaRPr>
            </a:p>
          </p:txBody>
        </p:sp>
        <p:sp>
          <p:nvSpPr>
            <p:cNvPr id="155" name="Google Shape;155;p13"/>
            <p:cNvSpPr txBox="1"/>
            <p:nvPr/>
          </p:nvSpPr>
          <p:spPr>
            <a:xfrm>
              <a:off x="5074075" y="1780425"/>
              <a:ext cx="14058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>
                  <a:solidFill>
                    <a:srgbClr val="426659"/>
                  </a:solidFill>
                  <a:latin typeface="Rubik Light"/>
                  <a:ea typeface="Rubik Light"/>
                  <a:cs typeface="Rubik Light"/>
                  <a:sym typeface="Rubik Light"/>
                </a:rPr>
                <a:t>Yes</a:t>
              </a:r>
              <a:endParaRPr>
                <a:solidFill>
                  <a:srgbClr val="426659"/>
                </a:solidFill>
                <a:latin typeface="Rubik Light"/>
                <a:ea typeface="Rubik Light"/>
                <a:cs typeface="Rubik Light"/>
                <a:sym typeface="Rubik Light"/>
              </a:endParaRPr>
            </a:p>
          </p:txBody>
        </p:sp>
      </p:grpSp>
      <p:grpSp>
        <p:nvGrpSpPr>
          <p:cNvPr id="156" name="Google Shape;156;p13"/>
          <p:cNvGrpSpPr/>
          <p:nvPr/>
        </p:nvGrpSpPr>
        <p:grpSpPr>
          <a:xfrm>
            <a:off x="1199790" y="5011470"/>
            <a:ext cx="5280085" cy="215400"/>
            <a:chOff x="1199790" y="1780425"/>
            <a:chExt cx="5280085" cy="215400"/>
          </a:xfrm>
        </p:grpSpPr>
        <p:sp>
          <p:nvSpPr>
            <p:cNvPr id="157" name="Google Shape;157;p13"/>
            <p:cNvSpPr txBox="1"/>
            <p:nvPr/>
          </p:nvSpPr>
          <p:spPr>
            <a:xfrm>
              <a:off x="1199790" y="1780425"/>
              <a:ext cx="861000" cy="200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300">
                  <a:solidFill>
                    <a:srgbClr val="426659"/>
                  </a:solidFill>
                  <a:latin typeface="Rubik Light"/>
                  <a:ea typeface="Rubik Light"/>
                  <a:cs typeface="Rubik Light"/>
                  <a:sym typeface="Rubik Light"/>
                </a:rPr>
                <a:t>Milton</a:t>
              </a:r>
              <a:endParaRPr sz="1300">
                <a:solidFill>
                  <a:srgbClr val="426659"/>
                </a:solidFill>
                <a:latin typeface="Rubik Light"/>
                <a:ea typeface="Rubik Light"/>
                <a:cs typeface="Rubik Light"/>
                <a:sym typeface="Rubik Light"/>
              </a:endParaRPr>
            </a:p>
          </p:txBody>
        </p:sp>
        <p:sp>
          <p:nvSpPr>
            <p:cNvPr id="158" name="Google Shape;158;p13"/>
            <p:cNvSpPr txBox="1"/>
            <p:nvPr/>
          </p:nvSpPr>
          <p:spPr>
            <a:xfrm>
              <a:off x="2097331" y="1780425"/>
              <a:ext cx="1405800" cy="200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300">
                  <a:solidFill>
                    <a:srgbClr val="426659"/>
                  </a:solidFill>
                  <a:latin typeface="Rubik Light"/>
                  <a:ea typeface="Rubik Light"/>
                  <a:cs typeface="Rubik Light"/>
                  <a:sym typeface="Rubik Light"/>
                </a:rPr>
                <a:t>4821 Ridge</a:t>
              </a:r>
              <a:endParaRPr sz="1300">
                <a:solidFill>
                  <a:srgbClr val="426659"/>
                </a:solidFill>
                <a:latin typeface="Rubik Light"/>
                <a:ea typeface="Rubik Light"/>
                <a:cs typeface="Rubik Light"/>
                <a:sym typeface="Rubik Light"/>
              </a:endParaRPr>
            </a:p>
          </p:txBody>
        </p:sp>
        <p:sp>
          <p:nvSpPr>
            <p:cNvPr id="159" name="Google Shape;159;p13"/>
            <p:cNvSpPr txBox="1"/>
            <p:nvPr/>
          </p:nvSpPr>
          <p:spPr>
            <a:xfrm>
              <a:off x="3503199" y="1780425"/>
              <a:ext cx="1570800" cy="200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300">
                  <a:solidFill>
                    <a:srgbClr val="426659"/>
                  </a:solidFill>
                  <a:latin typeface="Rubik Light"/>
                  <a:ea typeface="Rubik Light"/>
                  <a:cs typeface="Rubik Light"/>
                  <a:sym typeface="Rubik Light"/>
                </a:rPr>
                <a:t>No</a:t>
              </a:r>
              <a:endParaRPr sz="1300">
                <a:solidFill>
                  <a:srgbClr val="426659"/>
                </a:solidFill>
                <a:latin typeface="Rubik Light"/>
                <a:ea typeface="Rubik Light"/>
                <a:cs typeface="Rubik Light"/>
                <a:sym typeface="Rubik Light"/>
              </a:endParaRPr>
            </a:p>
          </p:txBody>
        </p:sp>
        <p:sp>
          <p:nvSpPr>
            <p:cNvPr id="160" name="Google Shape;160;p13"/>
            <p:cNvSpPr txBox="1"/>
            <p:nvPr/>
          </p:nvSpPr>
          <p:spPr>
            <a:xfrm>
              <a:off x="5074075" y="1780425"/>
              <a:ext cx="14058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>
                  <a:solidFill>
                    <a:srgbClr val="426659"/>
                  </a:solidFill>
                  <a:latin typeface="Rubik Light"/>
                  <a:ea typeface="Rubik Light"/>
                  <a:cs typeface="Rubik Light"/>
                  <a:sym typeface="Rubik Light"/>
                </a:rPr>
                <a:t>No</a:t>
              </a:r>
              <a:endParaRPr>
                <a:solidFill>
                  <a:srgbClr val="426659"/>
                </a:solidFill>
                <a:latin typeface="Rubik Light"/>
                <a:ea typeface="Rubik Light"/>
                <a:cs typeface="Rubik Light"/>
                <a:sym typeface="Rubik Light"/>
              </a:endParaRPr>
            </a:p>
          </p:txBody>
        </p:sp>
      </p:grpSp>
      <p:grpSp>
        <p:nvGrpSpPr>
          <p:cNvPr id="161" name="Google Shape;161;p13"/>
          <p:cNvGrpSpPr/>
          <p:nvPr/>
        </p:nvGrpSpPr>
        <p:grpSpPr>
          <a:xfrm>
            <a:off x="1199790" y="5280723"/>
            <a:ext cx="5280085" cy="215400"/>
            <a:chOff x="1199790" y="1780425"/>
            <a:chExt cx="5280085" cy="215400"/>
          </a:xfrm>
        </p:grpSpPr>
        <p:sp>
          <p:nvSpPr>
            <p:cNvPr id="162" name="Google Shape;162;p13"/>
            <p:cNvSpPr txBox="1"/>
            <p:nvPr/>
          </p:nvSpPr>
          <p:spPr>
            <a:xfrm>
              <a:off x="1199790" y="1780425"/>
              <a:ext cx="861000" cy="200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300">
                  <a:solidFill>
                    <a:srgbClr val="426659"/>
                  </a:solidFill>
                  <a:latin typeface="Rubik Light"/>
                  <a:ea typeface="Rubik Light"/>
                  <a:cs typeface="Rubik Light"/>
                  <a:sym typeface="Rubik Light"/>
                </a:rPr>
                <a:t>Claude</a:t>
              </a:r>
              <a:endParaRPr sz="1300">
                <a:solidFill>
                  <a:srgbClr val="426659"/>
                </a:solidFill>
                <a:latin typeface="Rubik Light"/>
                <a:ea typeface="Rubik Light"/>
                <a:cs typeface="Rubik Light"/>
                <a:sym typeface="Rubik Light"/>
              </a:endParaRPr>
            </a:p>
          </p:txBody>
        </p:sp>
        <p:sp>
          <p:nvSpPr>
            <p:cNvPr id="163" name="Google Shape;163;p13"/>
            <p:cNvSpPr txBox="1"/>
            <p:nvPr/>
          </p:nvSpPr>
          <p:spPr>
            <a:xfrm>
              <a:off x="2097331" y="1780425"/>
              <a:ext cx="1405800" cy="200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300">
                  <a:solidFill>
                    <a:srgbClr val="426659"/>
                  </a:solidFill>
                  <a:latin typeface="Rubik Light"/>
                  <a:ea typeface="Rubik Light"/>
                  <a:cs typeface="Rubik Light"/>
                  <a:sym typeface="Rubik Light"/>
                </a:rPr>
                <a:t>1523 Stellar Dr</a:t>
              </a:r>
              <a:endParaRPr sz="1300">
                <a:solidFill>
                  <a:srgbClr val="426659"/>
                </a:solidFill>
                <a:latin typeface="Rubik Light"/>
                <a:ea typeface="Rubik Light"/>
                <a:cs typeface="Rubik Light"/>
                <a:sym typeface="Rubik Light"/>
              </a:endParaRPr>
            </a:p>
          </p:txBody>
        </p:sp>
        <p:sp>
          <p:nvSpPr>
            <p:cNvPr id="164" name="Google Shape;164;p13"/>
            <p:cNvSpPr txBox="1"/>
            <p:nvPr/>
          </p:nvSpPr>
          <p:spPr>
            <a:xfrm>
              <a:off x="3503199" y="1780425"/>
              <a:ext cx="1570800" cy="200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300">
                  <a:solidFill>
                    <a:srgbClr val="426659"/>
                  </a:solidFill>
                  <a:latin typeface="Rubik Light"/>
                  <a:ea typeface="Rubik Light"/>
                  <a:cs typeface="Rubik Light"/>
                  <a:sym typeface="Rubik Light"/>
                </a:rPr>
                <a:t>No</a:t>
              </a:r>
              <a:endParaRPr sz="1300">
                <a:solidFill>
                  <a:srgbClr val="426659"/>
                </a:solidFill>
                <a:latin typeface="Rubik Light"/>
                <a:ea typeface="Rubik Light"/>
                <a:cs typeface="Rubik Light"/>
                <a:sym typeface="Rubik Light"/>
              </a:endParaRPr>
            </a:p>
          </p:txBody>
        </p:sp>
        <p:sp>
          <p:nvSpPr>
            <p:cNvPr id="165" name="Google Shape;165;p13"/>
            <p:cNvSpPr txBox="1"/>
            <p:nvPr/>
          </p:nvSpPr>
          <p:spPr>
            <a:xfrm>
              <a:off x="5074075" y="1780425"/>
              <a:ext cx="14058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>
                  <a:solidFill>
                    <a:srgbClr val="426659"/>
                  </a:solidFill>
                  <a:latin typeface="Rubik Light"/>
                  <a:ea typeface="Rubik Light"/>
                  <a:cs typeface="Rubik Light"/>
                  <a:sym typeface="Rubik Light"/>
                </a:rPr>
                <a:t>No</a:t>
              </a:r>
              <a:endParaRPr>
                <a:solidFill>
                  <a:srgbClr val="426659"/>
                </a:solidFill>
                <a:latin typeface="Rubik Light"/>
                <a:ea typeface="Rubik Light"/>
                <a:cs typeface="Rubik Light"/>
                <a:sym typeface="Rubik Light"/>
              </a:endParaRPr>
            </a:p>
          </p:txBody>
        </p:sp>
      </p:grpSp>
      <p:grpSp>
        <p:nvGrpSpPr>
          <p:cNvPr id="166" name="Google Shape;166;p13"/>
          <p:cNvGrpSpPr/>
          <p:nvPr/>
        </p:nvGrpSpPr>
        <p:grpSpPr>
          <a:xfrm>
            <a:off x="1199790" y="5549977"/>
            <a:ext cx="5280085" cy="215400"/>
            <a:chOff x="1199790" y="1780425"/>
            <a:chExt cx="5280085" cy="215400"/>
          </a:xfrm>
        </p:grpSpPr>
        <p:sp>
          <p:nvSpPr>
            <p:cNvPr id="167" name="Google Shape;167;p13"/>
            <p:cNvSpPr txBox="1"/>
            <p:nvPr/>
          </p:nvSpPr>
          <p:spPr>
            <a:xfrm>
              <a:off x="1199790" y="1780425"/>
              <a:ext cx="861000" cy="200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300">
                  <a:solidFill>
                    <a:srgbClr val="426659"/>
                  </a:solidFill>
                  <a:latin typeface="Rubik Light"/>
                  <a:ea typeface="Rubik Light"/>
                  <a:cs typeface="Rubik Light"/>
                  <a:sym typeface="Rubik Light"/>
                </a:rPr>
                <a:t>Joshua</a:t>
              </a:r>
              <a:endParaRPr sz="1300">
                <a:solidFill>
                  <a:srgbClr val="426659"/>
                </a:solidFill>
                <a:latin typeface="Rubik Light"/>
                <a:ea typeface="Rubik Light"/>
                <a:cs typeface="Rubik Light"/>
                <a:sym typeface="Rubik Light"/>
              </a:endParaRPr>
            </a:p>
          </p:txBody>
        </p:sp>
        <p:sp>
          <p:nvSpPr>
            <p:cNvPr id="168" name="Google Shape;168;p13"/>
            <p:cNvSpPr txBox="1"/>
            <p:nvPr/>
          </p:nvSpPr>
          <p:spPr>
            <a:xfrm>
              <a:off x="2097331" y="1780425"/>
              <a:ext cx="1405800" cy="200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300">
                  <a:solidFill>
                    <a:srgbClr val="426659"/>
                  </a:solidFill>
                  <a:latin typeface="Rubik Light"/>
                  <a:ea typeface="Rubik Light"/>
                  <a:cs typeface="Rubik Light"/>
                  <a:sym typeface="Rubik Light"/>
                </a:rPr>
                <a:t>1536 Stellar Dr</a:t>
              </a:r>
              <a:endParaRPr sz="1300">
                <a:solidFill>
                  <a:srgbClr val="426659"/>
                </a:solidFill>
                <a:latin typeface="Rubik Light"/>
                <a:ea typeface="Rubik Light"/>
                <a:cs typeface="Rubik Light"/>
                <a:sym typeface="Rubik Light"/>
              </a:endParaRPr>
            </a:p>
          </p:txBody>
        </p:sp>
        <p:sp>
          <p:nvSpPr>
            <p:cNvPr id="169" name="Google Shape;169;p13"/>
            <p:cNvSpPr txBox="1"/>
            <p:nvPr/>
          </p:nvSpPr>
          <p:spPr>
            <a:xfrm>
              <a:off x="3503199" y="1780425"/>
              <a:ext cx="1570800" cy="200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300">
                  <a:solidFill>
                    <a:srgbClr val="426659"/>
                  </a:solidFill>
                  <a:latin typeface="Rubik Light"/>
                  <a:ea typeface="Rubik Light"/>
                  <a:cs typeface="Rubik Light"/>
                  <a:sym typeface="Rubik Light"/>
                </a:rPr>
                <a:t>Yes</a:t>
              </a:r>
              <a:endParaRPr sz="1300">
                <a:solidFill>
                  <a:srgbClr val="426659"/>
                </a:solidFill>
                <a:latin typeface="Rubik Light"/>
                <a:ea typeface="Rubik Light"/>
                <a:cs typeface="Rubik Light"/>
                <a:sym typeface="Rubik Light"/>
              </a:endParaRPr>
            </a:p>
          </p:txBody>
        </p:sp>
        <p:sp>
          <p:nvSpPr>
            <p:cNvPr id="170" name="Google Shape;170;p13"/>
            <p:cNvSpPr txBox="1"/>
            <p:nvPr/>
          </p:nvSpPr>
          <p:spPr>
            <a:xfrm>
              <a:off x="5074075" y="1780425"/>
              <a:ext cx="14058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>
                  <a:solidFill>
                    <a:srgbClr val="426659"/>
                  </a:solidFill>
                  <a:latin typeface="Rubik Light"/>
                  <a:ea typeface="Rubik Light"/>
                  <a:cs typeface="Rubik Light"/>
                  <a:sym typeface="Rubik Light"/>
                </a:rPr>
                <a:t>Yes</a:t>
              </a:r>
              <a:endParaRPr>
                <a:solidFill>
                  <a:srgbClr val="426659"/>
                </a:solidFill>
                <a:latin typeface="Rubik Light"/>
                <a:ea typeface="Rubik Light"/>
                <a:cs typeface="Rubik Light"/>
                <a:sym typeface="Rubik Light"/>
              </a:endParaRPr>
            </a:p>
          </p:txBody>
        </p:sp>
      </p:grpSp>
      <p:grpSp>
        <p:nvGrpSpPr>
          <p:cNvPr id="171" name="Google Shape;171;p13"/>
          <p:cNvGrpSpPr/>
          <p:nvPr/>
        </p:nvGrpSpPr>
        <p:grpSpPr>
          <a:xfrm>
            <a:off x="1199790" y="5819231"/>
            <a:ext cx="5280085" cy="215400"/>
            <a:chOff x="1199790" y="1780425"/>
            <a:chExt cx="5280085" cy="215400"/>
          </a:xfrm>
        </p:grpSpPr>
        <p:sp>
          <p:nvSpPr>
            <p:cNvPr id="172" name="Google Shape;172;p13"/>
            <p:cNvSpPr txBox="1"/>
            <p:nvPr/>
          </p:nvSpPr>
          <p:spPr>
            <a:xfrm>
              <a:off x="1199790" y="1780425"/>
              <a:ext cx="861000" cy="200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300">
                  <a:solidFill>
                    <a:srgbClr val="426659"/>
                  </a:solidFill>
                  <a:latin typeface="Rubik Light"/>
                  <a:ea typeface="Rubik Light"/>
                  <a:cs typeface="Rubik Light"/>
                  <a:sym typeface="Rubik Light"/>
                </a:rPr>
                <a:t>Glen</a:t>
              </a:r>
              <a:endParaRPr sz="1300">
                <a:solidFill>
                  <a:srgbClr val="426659"/>
                </a:solidFill>
                <a:latin typeface="Rubik Light"/>
                <a:ea typeface="Rubik Light"/>
                <a:cs typeface="Rubik Light"/>
                <a:sym typeface="Rubik Light"/>
              </a:endParaRPr>
            </a:p>
          </p:txBody>
        </p:sp>
        <p:sp>
          <p:nvSpPr>
            <p:cNvPr id="173" name="Google Shape;173;p13"/>
            <p:cNvSpPr txBox="1"/>
            <p:nvPr/>
          </p:nvSpPr>
          <p:spPr>
            <a:xfrm>
              <a:off x="2097331" y="1780425"/>
              <a:ext cx="1405800" cy="200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300">
                  <a:solidFill>
                    <a:srgbClr val="426659"/>
                  </a:solidFill>
                  <a:latin typeface="Rubik Light"/>
                  <a:ea typeface="Rubik Light"/>
                  <a:cs typeface="Rubik Light"/>
                  <a:sym typeface="Rubik Light"/>
                </a:rPr>
                <a:t>9 Goldenle Dr</a:t>
              </a:r>
              <a:endParaRPr sz="1300">
                <a:solidFill>
                  <a:srgbClr val="426659"/>
                </a:solidFill>
                <a:latin typeface="Rubik Light"/>
                <a:ea typeface="Rubik Light"/>
                <a:cs typeface="Rubik Light"/>
                <a:sym typeface="Rubik Light"/>
              </a:endParaRPr>
            </a:p>
          </p:txBody>
        </p:sp>
        <p:sp>
          <p:nvSpPr>
            <p:cNvPr id="174" name="Google Shape;174;p13"/>
            <p:cNvSpPr txBox="1"/>
            <p:nvPr/>
          </p:nvSpPr>
          <p:spPr>
            <a:xfrm>
              <a:off x="3503199" y="1780425"/>
              <a:ext cx="1570800" cy="200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300">
                  <a:solidFill>
                    <a:srgbClr val="426659"/>
                  </a:solidFill>
                  <a:latin typeface="Rubik Light"/>
                  <a:ea typeface="Rubik Light"/>
                  <a:cs typeface="Rubik Light"/>
                  <a:sym typeface="Rubik Light"/>
                </a:rPr>
                <a:t>Yes</a:t>
              </a:r>
              <a:endParaRPr sz="1300">
                <a:solidFill>
                  <a:srgbClr val="426659"/>
                </a:solidFill>
                <a:latin typeface="Rubik Light"/>
                <a:ea typeface="Rubik Light"/>
                <a:cs typeface="Rubik Light"/>
                <a:sym typeface="Rubik Light"/>
              </a:endParaRPr>
            </a:p>
          </p:txBody>
        </p:sp>
        <p:sp>
          <p:nvSpPr>
            <p:cNvPr id="175" name="Google Shape;175;p13"/>
            <p:cNvSpPr txBox="1"/>
            <p:nvPr/>
          </p:nvSpPr>
          <p:spPr>
            <a:xfrm>
              <a:off x="5074075" y="1780425"/>
              <a:ext cx="14058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>
                  <a:solidFill>
                    <a:srgbClr val="426659"/>
                  </a:solidFill>
                  <a:latin typeface="Rubik Light"/>
                  <a:ea typeface="Rubik Light"/>
                  <a:cs typeface="Rubik Light"/>
                  <a:sym typeface="Rubik Light"/>
                </a:rPr>
                <a:t>Yes</a:t>
              </a:r>
              <a:endParaRPr>
                <a:solidFill>
                  <a:srgbClr val="426659"/>
                </a:solidFill>
                <a:latin typeface="Rubik Light"/>
                <a:ea typeface="Rubik Light"/>
                <a:cs typeface="Rubik Light"/>
                <a:sym typeface="Rubik Light"/>
              </a:endParaRPr>
            </a:p>
          </p:txBody>
        </p:sp>
      </p:grpSp>
      <p:grpSp>
        <p:nvGrpSpPr>
          <p:cNvPr id="176" name="Google Shape;176;p13"/>
          <p:cNvGrpSpPr/>
          <p:nvPr/>
        </p:nvGrpSpPr>
        <p:grpSpPr>
          <a:xfrm>
            <a:off x="1199790" y="6088484"/>
            <a:ext cx="5280085" cy="215400"/>
            <a:chOff x="1199790" y="1780425"/>
            <a:chExt cx="5280085" cy="215400"/>
          </a:xfrm>
        </p:grpSpPr>
        <p:sp>
          <p:nvSpPr>
            <p:cNvPr id="177" name="Google Shape;177;p13"/>
            <p:cNvSpPr txBox="1"/>
            <p:nvPr/>
          </p:nvSpPr>
          <p:spPr>
            <a:xfrm>
              <a:off x="1199790" y="1780425"/>
              <a:ext cx="861000" cy="200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300">
                  <a:solidFill>
                    <a:srgbClr val="426659"/>
                  </a:solidFill>
                  <a:latin typeface="Rubik Light"/>
                  <a:ea typeface="Rubik Light"/>
                  <a:cs typeface="Rubik Light"/>
                  <a:sym typeface="Rubik Light"/>
                </a:rPr>
                <a:t>Tracey</a:t>
              </a:r>
              <a:endParaRPr sz="1300">
                <a:solidFill>
                  <a:srgbClr val="426659"/>
                </a:solidFill>
                <a:latin typeface="Rubik Light"/>
                <a:ea typeface="Rubik Light"/>
                <a:cs typeface="Rubik Light"/>
                <a:sym typeface="Rubik Light"/>
              </a:endParaRPr>
            </a:p>
          </p:txBody>
        </p:sp>
        <p:sp>
          <p:nvSpPr>
            <p:cNvPr id="178" name="Google Shape;178;p13"/>
            <p:cNvSpPr txBox="1"/>
            <p:nvPr/>
          </p:nvSpPr>
          <p:spPr>
            <a:xfrm>
              <a:off x="2097331" y="1780425"/>
              <a:ext cx="1405800" cy="200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300">
                  <a:solidFill>
                    <a:srgbClr val="426659"/>
                  </a:solidFill>
                  <a:latin typeface="Rubik Light"/>
                  <a:ea typeface="Rubik Light"/>
                  <a:cs typeface="Rubik Light"/>
                  <a:sym typeface="Rubik Light"/>
                </a:rPr>
                <a:t>2425 Hc 1</a:t>
              </a:r>
              <a:endParaRPr sz="1300">
                <a:solidFill>
                  <a:srgbClr val="426659"/>
                </a:solidFill>
                <a:latin typeface="Rubik Light"/>
                <a:ea typeface="Rubik Light"/>
                <a:cs typeface="Rubik Light"/>
                <a:sym typeface="Rubik Light"/>
              </a:endParaRPr>
            </a:p>
          </p:txBody>
        </p:sp>
        <p:sp>
          <p:nvSpPr>
            <p:cNvPr id="179" name="Google Shape;179;p13"/>
            <p:cNvSpPr txBox="1"/>
            <p:nvPr/>
          </p:nvSpPr>
          <p:spPr>
            <a:xfrm>
              <a:off x="3503199" y="1780425"/>
              <a:ext cx="1570800" cy="200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300">
                  <a:solidFill>
                    <a:srgbClr val="426659"/>
                  </a:solidFill>
                  <a:latin typeface="Rubik Light"/>
                  <a:ea typeface="Rubik Light"/>
                  <a:cs typeface="Rubik Light"/>
                  <a:sym typeface="Rubik Light"/>
                </a:rPr>
                <a:t>Yes</a:t>
              </a:r>
              <a:endParaRPr sz="1300">
                <a:solidFill>
                  <a:srgbClr val="426659"/>
                </a:solidFill>
                <a:latin typeface="Rubik Light"/>
                <a:ea typeface="Rubik Light"/>
                <a:cs typeface="Rubik Light"/>
                <a:sym typeface="Rubik Light"/>
              </a:endParaRPr>
            </a:p>
          </p:txBody>
        </p:sp>
        <p:sp>
          <p:nvSpPr>
            <p:cNvPr id="180" name="Google Shape;180;p13"/>
            <p:cNvSpPr txBox="1"/>
            <p:nvPr/>
          </p:nvSpPr>
          <p:spPr>
            <a:xfrm>
              <a:off x="5074075" y="1780425"/>
              <a:ext cx="14058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>
                  <a:solidFill>
                    <a:srgbClr val="426659"/>
                  </a:solidFill>
                  <a:latin typeface="Rubik Light"/>
                  <a:ea typeface="Rubik Light"/>
                  <a:cs typeface="Rubik Light"/>
                  <a:sym typeface="Rubik Light"/>
                </a:rPr>
                <a:t>Yes</a:t>
              </a:r>
              <a:endParaRPr>
                <a:solidFill>
                  <a:srgbClr val="426659"/>
                </a:solidFill>
                <a:latin typeface="Rubik Light"/>
                <a:ea typeface="Rubik Light"/>
                <a:cs typeface="Rubik Light"/>
                <a:sym typeface="Rubik Light"/>
              </a:endParaRPr>
            </a:p>
          </p:txBody>
        </p:sp>
      </p:grpSp>
      <p:grpSp>
        <p:nvGrpSpPr>
          <p:cNvPr id="181" name="Google Shape;181;p13"/>
          <p:cNvGrpSpPr/>
          <p:nvPr/>
        </p:nvGrpSpPr>
        <p:grpSpPr>
          <a:xfrm>
            <a:off x="1199790" y="6357738"/>
            <a:ext cx="5280085" cy="215400"/>
            <a:chOff x="1199790" y="1780425"/>
            <a:chExt cx="5280085" cy="215400"/>
          </a:xfrm>
        </p:grpSpPr>
        <p:sp>
          <p:nvSpPr>
            <p:cNvPr id="182" name="Google Shape;182;p13"/>
            <p:cNvSpPr txBox="1"/>
            <p:nvPr/>
          </p:nvSpPr>
          <p:spPr>
            <a:xfrm>
              <a:off x="1199790" y="1780425"/>
              <a:ext cx="861000" cy="200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300">
                  <a:solidFill>
                    <a:srgbClr val="426659"/>
                  </a:solidFill>
                  <a:latin typeface="Rubik Light"/>
                  <a:ea typeface="Rubik Light"/>
                  <a:cs typeface="Rubik Light"/>
                  <a:sym typeface="Rubik Light"/>
                </a:rPr>
                <a:t>Beatrice</a:t>
              </a:r>
              <a:endParaRPr sz="1300">
                <a:solidFill>
                  <a:srgbClr val="426659"/>
                </a:solidFill>
                <a:latin typeface="Rubik Light"/>
                <a:ea typeface="Rubik Light"/>
                <a:cs typeface="Rubik Light"/>
                <a:sym typeface="Rubik Light"/>
              </a:endParaRPr>
            </a:p>
          </p:txBody>
        </p:sp>
        <p:sp>
          <p:nvSpPr>
            <p:cNvPr id="183" name="Google Shape;183;p13"/>
            <p:cNvSpPr txBox="1"/>
            <p:nvPr/>
          </p:nvSpPr>
          <p:spPr>
            <a:xfrm>
              <a:off x="2097331" y="1780425"/>
              <a:ext cx="1405800" cy="200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300">
                  <a:solidFill>
                    <a:srgbClr val="426659"/>
                  </a:solidFill>
                  <a:latin typeface="Rubik Light"/>
                  <a:ea typeface="Rubik Light"/>
                  <a:cs typeface="Rubik Light"/>
                  <a:sym typeface="Rubik Light"/>
                </a:rPr>
                <a:t>156 Michael Ct</a:t>
              </a:r>
              <a:endParaRPr sz="1300">
                <a:solidFill>
                  <a:srgbClr val="426659"/>
                </a:solidFill>
                <a:latin typeface="Rubik Light"/>
                <a:ea typeface="Rubik Light"/>
                <a:cs typeface="Rubik Light"/>
                <a:sym typeface="Rubik Light"/>
              </a:endParaRPr>
            </a:p>
          </p:txBody>
        </p:sp>
        <p:sp>
          <p:nvSpPr>
            <p:cNvPr id="184" name="Google Shape;184;p13"/>
            <p:cNvSpPr txBox="1"/>
            <p:nvPr/>
          </p:nvSpPr>
          <p:spPr>
            <a:xfrm>
              <a:off x="3503199" y="1780425"/>
              <a:ext cx="1570800" cy="200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300">
                  <a:solidFill>
                    <a:srgbClr val="426659"/>
                  </a:solidFill>
                  <a:latin typeface="Rubik Light"/>
                  <a:ea typeface="Rubik Light"/>
                  <a:cs typeface="Rubik Light"/>
                  <a:sym typeface="Rubik Light"/>
                </a:rPr>
                <a:t>No</a:t>
              </a:r>
              <a:endParaRPr sz="1300">
                <a:solidFill>
                  <a:srgbClr val="426659"/>
                </a:solidFill>
                <a:latin typeface="Rubik Light"/>
                <a:ea typeface="Rubik Light"/>
                <a:cs typeface="Rubik Light"/>
                <a:sym typeface="Rubik Light"/>
              </a:endParaRPr>
            </a:p>
          </p:txBody>
        </p:sp>
        <p:sp>
          <p:nvSpPr>
            <p:cNvPr id="185" name="Google Shape;185;p13"/>
            <p:cNvSpPr txBox="1"/>
            <p:nvPr/>
          </p:nvSpPr>
          <p:spPr>
            <a:xfrm>
              <a:off x="5074075" y="1780425"/>
              <a:ext cx="14058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>
                  <a:solidFill>
                    <a:srgbClr val="426659"/>
                  </a:solidFill>
                  <a:latin typeface="Rubik Light"/>
                  <a:ea typeface="Rubik Light"/>
                  <a:cs typeface="Rubik Light"/>
                  <a:sym typeface="Rubik Light"/>
                </a:rPr>
                <a:t>No</a:t>
              </a:r>
              <a:endParaRPr>
                <a:solidFill>
                  <a:srgbClr val="426659"/>
                </a:solidFill>
                <a:latin typeface="Rubik Light"/>
                <a:ea typeface="Rubik Light"/>
                <a:cs typeface="Rubik Light"/>
                <a:sym typeface="Rubik Light"/>
              </a:endParaRPr>
            </a:p>
          </p:txBody>
        </p:sp>
      </p:grpSp>
      <p:grpSp>
        <p:nvGrpSpPr>
          <p:cNvPr id="186" name="Google Shape;186;p13"/>
          <p:cNvGrpSpPr/>
          <p:nvPr/>
        </p:nvGrpSpPr>
        <p:grpSpPr>
          <a:xfrm>
            <a:off x="1199790" y="6626992"/>
            <a:ext cx="5280085" cy="215400"/>
            <a:chOff x="1199790" y="1780425"/>
            <a:chExt cx="5280085" cy="215400"/>
          </a:xfrm>
        </p:grpSpPr>
        <p:sp>
          <p:nvSpPr>
            <p:cNvPr id="187" name="Google Shape;187;p13"/>
            <p:cNvSpPr txBox="1"/>
            <p:nvPr/>
          </p:nvSpPr>
          <p:spPr>
            <a:xfrm>
              <a:off x="1199790" y="1780425"/>
              <a:ext cx="861000" cy="200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300">
                  <a:solidFill>
                    <a:srgbClr val="426659"/>
                  </a:solidFill>
                  <a:latin typeface="Rubik Light"/>
                  <a:ea typeface="Rubik Light"/>
                  <a:cs typeface="Rubik Light"/>
                  <a:sym typeface="Rubik Light"/>
                </a:rPr>
                <a:t>Alison</a:t>
              </a:r>
              <a:endParaRPr sz="1300">
                <a:solidFill>
                  <a:srgbClr val="426659"/>
                </a:solidFill>
                <a:latin typeface="Rubik Light"/>
                <a:ea typeface="Rubik Light"/>
                <a:cs typeface="Rubik Light"/>
                <a:sym typeface="Rubik Light"/>
              </a:endParaRPr>
            </a:p>
          </p:txBody>
        </p:sp>
        <p:sp>
          <p:nvSpPr>
            <p:cNvPr id="188" name="Google Shape;188;p13"/>
            <p:cNvSpPr txBox="1"/>
            <p:nvPr/>
          </p:nvSpPr>
          <p:spPr>
            <a:xfrm>
              <a:off x="2097331" y="1780425"/>
              <a:ext cx="1405800" cy="200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300">
                  <a:solidFill>
                    <a:srgbClr val="426659"/>
                  </a:solidFill>
                  <a:latin typeface="Rubik Light"/>
                  <a:ea typeface="Rubik Light"/>
                  <a:cs typeface="Rubik Light"/>
                  <a:sym typeface="Rubik Light"/>
                </a:rPr>
                <a:t>4821 Ridge</a:t>
              </a:r>
              <a:endParaRPr sz="1300">
                <a:solidFill>
                  <a:srgbClr val="426659"/>
                </a:solidFill>
                <a:latin typeface="Rubik Light"/>
                <a:ea typeface="Rubik Light"/>
                <a:cs typeface="Rubik Light"/>
                <a:sym typeface="Rubik Light"/>
              </a:endParaRPr>
            </a:p>
          </p:txBody>
        </p:sp>
        <p:sp>
          <p:nvSpPr>
            <p:cNvPr id="189" name="Google Shape;189;p13"/>
            <p:cNvSpPr txBox="1"/>
            <p:nvPr/>
          </p:nvSpPr>
          <p:spPr>
            <a:xfrm>
              <a:off x="3503199" y="1780425"/>
              <a:ext cx="1570800" cy="200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300">
                  <a:solidFill>
                    <a:srgbClr val="426659"/>
                  </a:solidFill>
                  <a:latin typeface="Rubik Light"/>
                  <a:ea typeface="Rubik Light"/>
                  <a:cs typeface="Rubik Light"/>
                  <a:sym typeface="Rubik Light"/>
                </a:rPr>
                <a:t>Yes</a:t>
              </a:r>
              <a:endParaRPr sz="1300">
                <a:solidFill>
                  <a:srgbClr val="426659"/>
                </a:solidFill>
                <a:latin typeface="Rubik Light"/>
                <a:ea typeface="Rubik Light"/>
                <a:cs typeface="Rubik Light"/>
                <a:sym typeface="Rubik Light"/>
              </a:endParaRPr>
            </a:p>
          </p:txBody>
        </p:sp>
        <p:sp>
          <p:nvSpPr>
            <p:cNvPr id="190" name="Google Shape;190;p13"/>
            <p:cNvSpPr txBox="1"/>
            <p:nvPr/>
          </p:nvSpPr>
          <p:spPr>
            <a:xfrm>
              <a:off x="5074075" y="1780425"/>
              <a:ext cx="14058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>
                  <a:solidFill>
                    <a:srgbClr val="426659"/>
                  </a:solidFill>
                  <a:latin typeface="Rubik Light"/>
                  <a:ea typeface="Rubik Light"/>
                  <a:cs typeface="Rubik Light"/>
                  <a:sym typeface="Rubik Light"/>
                </a:rPr>
                <a:t>Yes</a:t>
              </a:r>
              <a:endParaRPr>
                <a:solidFill>
                  <a:srgbClr val="426659"/>
                </a:solidFill>
                <a:latin typeface="Rubik Light"/>
                <a:ea typeface="Rubik Light"/>
                <a:cs typeface="Rubik Light"/>
                <a:sym typeface="Rubik Light"/>
              </a:endParaRPr>
            </a:p>
          </p:txBody>
        </p:sp>
      </p:grpSp>
      <p:grpSp>
        <p:nvGrpSpPr>
          <p:cNvPr id="191" name="Google Shape;191;p13"/>
          <p:cNvGrpSpPr/>
          <p:nvPr/>
        </p:nvGrpSpPr>
        <p:grpSpPr>
          <a:xfrm>
            <a:off x="1199790" y="6896246"/>
            <a:ext cx="5280085" cy="215400"/>
            <a:chOff x="1199790" y="1780425"/>
            <a:chExt cx="5280085" cy="215400"/>
          </a:xfrm>
        </p:grpSpPr>
        <p:sp>
          <p:nvSpPr>
            <p:cNvPr id="192" name="Google Shape;192;p13"/>
            <p:cNvSpPr txBox="1"/>
            <p:nvPr/>
          </p:nvSpPr>
          <p:spPr>
            <a:xfrm>
              <a:off x="1199790" y="1780425"/>
              <a:ext cx="861000" cy="200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300">
                  <a:solidFill>
                    <a:srgbClr val="426659"/>
                  </a:solidFill>
                  <a:latin typeface="Rubik Light"/>
                  <a:ea typeface="Rubik Light"/>
                  <a:cs typeface="Rubik Light"/>
                  <a:sym typeface="Rubik Light"/>
                </a:rPr>
                <a:t>Miranda</a:t>
              </a:r>
              <a:endParaRPr sz="1300">
                <a:solidFill>
                  <a:srgbClr val="426659"/>
                </a:solidFill>
                <a:latin typeface="Rubik Light"/>
                <a:ea typeface="Rubik Light"/>
                <a:cs typeface="Rubik Light"/>
                <a:sym typeface="Rubik Light"/>
              </a:endParaRPr>
            </a:p>
          </p:txBody>
        </p:sp>
        <p:sp>
          <p:nvSpPr>
            <p:cNvPr id="193" name="Google Shape;193;p13"/>
            <p:cNvSpPr txBox="1"/>
            <p:nvPr/>
          </p:nvSpPr>
          <p:spPr>
            <a:xfrm>
              <a:off x="2097331" y="1780425"/>
              <a:ext cx="1405800" cy="200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300">
                  <a:solidFill>
                    <a:srgbClr val="426659"/>
                  </a:solidFill>
                  <a:latin typeface="Rubik Light"/>
                  <a:ea typeface="Rubik Light"/>
                  <a:cs typeface="Rubik Light"/>
                  <a:sym typeface="Rubik Light"/>
                </a:rPr>
                <a:t>1523 Stellar Dr</a:t>
              </a:r>
              <a:endParaRPr sz="1300">
                <a:solidFill>
                  <a:srgbClr val="426659"/>
                </a:solidFill>
                <a:latin typeface="Rubik Light"/>
                <a:ea typeface="Rubik Light"/>
                <a:cs typeface="Rubik Light"/>
                <a:sym typeface="Rubik Light"/>
              </a:endParaRPr>
            </a:p>
          </p:txBody>
        </p:sp>
        <p:sp>
          <p:nvSpPr>
            <p:cNvPr id="194" name="Google Shape;194;p13"/>
            <p:cNvSpPr txBox="1"/>
            <p:nvPr/>
          </p:nvSpPr>
          <p:spPr>
            <a:xfrm>
              <a:off x="3503199" y="1780425"/>
              <a:ext cx="1570800" cy="200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300">
                  <a:solidFill>
                    <a:srgbClr val="426659"/>
                  </a:solidFill>
                  <a:latin typeface="Rubik Light"/>
                  <a:ea typeface="Rubik Light"/>
                  <a:cs typeface="Rubik Light"/>
                  <a:sym typeface="Rubik Light"/>
                </a:rPr>
                <a:t>Yes</a:t>
              </a:r>
              <a:endParaRPr sz="1300">
                <a:solidFill>
                  <a:srgbClr val="426659"/>
                </a:solidFill>
                <a:latin typeface="Rubik Light"/>
                <a:ea typeface="Rubik Light"/>
                <a:cs typeface="Rubik Light"/>
                <a:sym typeface="Rubik Light"/>
              </a:endParaRPr>
            </a:p>
          </p:txBody>
        </p:sp>
        <p:sp>
          <p:nvSpPr>
            <p:cNvPr id="195" name="Google Shape;195;p13"/>
            <p:cNvSpPr txBox="1"/>
            <p:nvPr/>
          </p:nvSpPr>
          <p:spPr>
            <a:xfrm>
              <a:off x="5074075" y="1780425"/>
              <a:ext cx="14058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>
                  <a:solidFill>
                    <a:srgbClr val="426659"/>
                  </a:solidFill>
                  <a:latin typeface="Rubik Light"/>
                  <a:ea typeface="Rubik Light"/>
                  <a:cs typeface="Rubik Light"/>
                  <a:sym typeface="Rubik Light"/>
                </a:rPr>
                <a:t>Yes</a:t>
              </a:r>
              <a:endParaRPr>
                <a:solidFill>
                  <a:srgbClr val="426659"/>
                </a:solidFill>
                <a:latin typeface="Rubik Light"/>
                <a:ea typeface="Rubik Light"/>
                <a:cs typeface="Rubik Light"/>
                <a:sym typeface="Rubik Light"/>
              </a:endParaRPr>
            </a:p>
          </p:txBody>
        </p:sp>
      </p:grpSp>
      <p:grpSp>
        <p:nvGrpSpPr>
          <p:cNvPr id="196" name="Google Shape;196;p13"/>
          <p:cNvGrpSpPr/>
          <p:nvPr/>
        </p:nvGrpSpPr>
        <p:grpSpPr>
          <a:xfrm>
            <a:off x="1199790" y="7165499"/>
            <a:ext cx="5280085" cy="215400"/>
            <a:chOff x="1199790" y="1780425"/>
            <a:chExt cx="5280085" cy="215400"/>
          </a:xfrm>
        </p:grpSpPr>
        <p:sp>
          <p:nvSpPr>
            <p:cNvPr id="197" name="Google Shape;197;p13"/>
            <p:cNvSpPr txBox="1"/>
            <p:nvPr/>
          </p:nvSpPr>
          <p:spPr>
            <a:xfrm>
              <a:off x="1199790" y="1780425"/>
              <a:ext cx="861000" cy="200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300">
                  <a:solidFill>
                    <a:srgbClr val="426659"/>
                  </a:solidFill>
                  <a:latin typeface="Rubik Light"/>
                  <a:ea typeface="Rubik Light"/>
                  <a:cs typeface="Rubik Light"/>
                  <a:sym typeface="Rubik Light"/>
                </a:rPr>
                <a:t>Stephanie</a:t>
              </a:r>
              <a:endParaRPr sz="1300">
                <a:solidFill>
                  <a:srgbClr val="426659"/>
                </a:solidFill>
                <a:latin typeface="Rubik Light"/>
                <a:ea typeface="Rubik Light"/>
                <a:cs typeface="Rubik Light"/>
                <a:sym typeface="Rubik Light"/>
              </a:endParaRPr>
            </a:p>
          </p:txBody>
        </p:sp>
        <p:sp>
          <p:nvSpPr>
            <p:cNvPr id="198" name="Google Shape;198;p13"/>
            <p:cNvSpPr txBox="1"/>
            <p:nvPr/>
          </p:nvSpPr>
          <p:spPr>
            <a:xfrm>
              <a:off x="2097331" y="1780425"/>
              <a:ext cx="1405800" cy="200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300">
                  <a:solidFill>
                    <a:srgbClr val="426659"/>
                  </a:solidFill>
                  <a:latin typeface="Rubik Light"/>
                  <a:ea typeface="Rubik Light"/>
                  <a:cs typeface="Rubik Light"/>
                  <a:sym typeface="Rubik Light"/>
                </a:rPr>
                <a:t>4821 Ridge</a:t>
              </a:r>
              <a:endParaRPr sz="1300">
                <a:solidFill>
                  <a:srgbClr val="426659"/>
                </a:solidFill>
                <a:latin typeface="Rubik Light"/>
                <a:ea typeface="Rubik Light"/>
                <a:cs typeface="Rubik Light"/>
                <a:sym typeface="Rubik Light"/>
              </a:endParaRPr>
            </a:p>
          </p:txBody>
        </p:sp>
        <p:sp>
          <p:nvSpPr>
            <p:cNvPr id="199" name="Google Shape;199;p13"/>
            <p:cNvSpPr txBox="1"/>
            <p:nvPr/>
          </p:nvSpPr>
          <p:spPr>
            <a:xfrm>
              <a:off x="3503199" y="1780425"/>
              <a:ext cx="1570800" cy="200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300">
                  <a:solidFill>
                    <a:srgbClr val="426659"/>
                  </a:solidFill>
                  <a:latin typeface="Rubik Light"/>
                  <a:ea typeface="Rubik Light"/>
                  <a:cs typeface="Rubik Light"/>
                  <a:sym typeface="Rubik Light"/>
                </a:rPr>
                <a:t>Yes</a:t>
              </a:r>
              <a:endParaRPr sz="1300">
                <a:solidFill>
                  <a:srgbClr val="426659"/>
                </a:solidFill>
                <a:latin typeface="Rubik Light"/>
                <a:ea typeface="Rubik Light"/>
                <a:cs typeface="Rubik Light"/>
                <a:sym typeface="Rubik Light"/>
              </a:endParaRPr>
            </a:p>
          </p:txBody>
        </p:sp>
        <p:sp>
          <p:nvSpPr>
            <p:cNvPr id="200" name="Google Shape;200;p13"/>
            <p:cNvSpPr txBox="1"/>
            <p:nvPr/>
          </p:nvSpPr>
          <p:spPr>
            <a:xfrm>
              <a:off x="5074075" y="1780425"/>
              <a:ext cx="14058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>
                  <a:solidFill>
                    <a:srgbClr val="426659"/>
                  </a:solidFill>
                  <a:latin typeface="Rubik Light"/>
                  <a:ea typeface="Rubik Light"/>
                  <a:cs typeface="Rubik Light"/>
                  <a:sym typeface="Rubik Light"/>
                </a:rPr>
                <a:t>Yes</a:t>
              </a:r>
              <a:endParaRPr>
                <a:solidFill>
                  <a:srgbClr val="426659"/>
                </a:solidFill>
                <a:latin typeface="Rubik Light"/>
                <a:ea typeface="Rubik Light"/>
                <a:cs typeface="Rubik Light"/>
                <a:sym typeface="Rubik Light"/>
              </a:endParaRPr>
            </a:p>
          </p:txBody>
        </p:sp>
      </p:grpSp>
      <p:grpSp>
        <p:nvGrpSpPr>
          <p:cNvPr id="201" name="Google Shape;201;p13"/>
          <p:cNvGrpSpPr/>
          <p:nvPr/>
        </p:nvGrpSpPr>
        <p:grpSpPr>
          <a:xfrm>
            <a:off x="1199790" y="7434753"/>
            <a:ext cx="5280085" cy="215400"/>
            <a:chOff x="1199790" y="1780425"/>
            <a:chExt cx="5280085" cy="215400"/>
          </a:xfrm>
        </p:grpSpPr>
        <p:sp>
          <p:nvSpPr>
            <p:cNvPr id="202" name="Google Shape;202;p13"/>
            <p:cNvSpPr txBox="1"/>
            <p:nvPr/>
          </p:nvSpPr>
          <p:spPr>
            <a:xfrm>
              <a:off x="1199790" y="1780425"/>
              <a:ext cx="861000" cy="200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300">
                  <a:solidFill>
                    <a:srgbClr val="426659"/>
                  </a:solidFill>
                  <a:latin typeface="Rubik Light"/>
                  <a:ea typeface="Rubik Light"/>
                  <a:cs typeface="Rubik Light"/>
                  <a:sym typeface="Rubik Light"/>
                </a:rPr>
                <a:t>Leona</a:t>
              </a:r>
              <a:endParaRPr sz="1300">
                <a:solidFill>
                  <a:srgbClr val="426659"/>
                </a:solidFill>
                <a:latin typeface="Rubik Light"/>
                <a:ea typeface="Rubik Light"/>
                <a:cs typeface="Rubik Light"/>
                <a:sym typeface="Rubik Light"/>
              </a:endParaRPr>
            </a:p>
          </p:txBody>
        </p:sp>
        <p:sp>
          <p:nvSpPr>
            <p:cNvPr id="203" name="Google Shape;203;p13"/>
            <p:cNvSpPr txBox="1"/>
            <p:nvPr/>
          </p:nvSpPr>
          <p:spPr>
            <a:xfrm>
              <a:off x="2097331" y="1780425"/>
              <a:ext cx="1405800" cy="200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300">
                  <a:solidFill>
                    <a:srgbClr val="426659"/>
                  </a:solidFill>
                  <a:latin typeface="Rubik Light"/>
                  <a:ea typeface="Rubik Light"/>
                  <a:cs typeface="Rubik Light"/>
                  <a:sym typeface="Rubik Light"/>
                </a:rPr>
                <a:t>1523 Stellar Dr</a:t>
              </a:r>
              <a:endParaRPr sz="1300">
                <a:solidFill>
                  <a:srgbClr val="426659"/>
                </a:solidFill>
                <a:latin typeface="Rubik Light"/>
                <a:ea typeface="Rubik Light"/>
                <a:cs typeface="Rubik Light"/>
                <a:sym typeface="Rubik Light"/>
              </a:endParaRPr>
            </a:p>
          </p:txBody>
        </p:sp>
        <p:sp>
          <p:nvSpPr>
            <p:cNvPr id="204" name="Google Shape;204;p13"/>
            <p:cNvSpPr txBox="1"/>
            <p:nvPr/>
          </p:nvSpPr>
          <p:spPr>
            <a:xfrm>
              <a:off x="3503199" y="1780425"/>
              <a:ext cx="1570800" cy="200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300">
                  <a:solidFill>
                    <a:srgbClr val="426659"/>
                  </a:solidFill>
                  <a:latin typeface="Rubik Light"/>
                  <a:ea typeface="Rubik Light"/>
                  <a:cs typeface="Rubik Light"/>
                  <a:sym typeface="Rubik Light"/>
                </a:rPr>
                <a:t>Yes</a:t>
              </a:r>
              <a:endParaRPr sz="1300">
                <a:solidFill>
                  <a:srgbClr val="426659"/>
                </a:solidFill>
                <a:latin typeface="Rubik Light"/>
                <a:ea typeface="Rubik Light"/>
                <a:cs typeface="Rubik Light"/>
                <a:sym typeface="Rubik Light"/>
              </a:endParaRPr>
            </a:p>
          </p:txBody>
        </p:sp>
        <p:sp>
          <p:nvSpPr>
            <p:cNvPr id="205" name="Google Shape;205;p13"/>
            <p:cNvSpPr txBox="1"/>
            <p:nvPr/>
          </p:nvSpPr>
          <p:spPr>
            <a:xfrm>
              <a:off x="5074075" y="1780425"/>
              <a:ext cx="14058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>
                  <a:solidFill>
                    <a:srgbClr val="426659"/>
                  </a:solidFill>
                  <a:latin typeface="Rubik Light"/>
                  <a:ea typeface="Rubik Light"/>
                  <a:cs typeface="Rubik Light"/>
                  <a:sym typeface="Rubik Light"/>
                </a:rPr>
                <a:t>Yes</a:t>
              </a:r>
              <a:endParaRPr>
                <a:solidFill>
                  <a:srgbClr val="426659"/>
                </a:solidFill>
                <a:latin typeface="Rubik Light"/>
                <a:ea typeface="Rubik Light"/>
                <a:cs typeface="Rubik Light"/>
                <a:sym typeface="Rubik Light"/>
              </a:endParaRPr>
            </a:p>
          </p:txBody>
        </p:sp>
      </p:grpSp>
      <p:grpSp>
        <p:nvGrpSpPr>
          <p:cNvPr id="206" name="Google Shape;206;p13"/>
          <p:cNvGrpSpPr/>
          <p:nvPr/>
        </p:nvGrpSpPr>
        <p:grpSpPr>
          <a:xfrm>
            <a:off x="1199790" y="7973260"/>
            <a:ext cx="5280085" cy="215400"/>
            <a:chOff x="1199790" y="1780425"/>
            <a:chExt cx="5280085" cy="215400"/>
          </a:xfrm>
        </p:grpSpPr>
        <p:sp>
          <p:nvSpPr>
            <p:cNvPr id="207" name="Google Shape;207;p13"/>
            <p:cNvSpPr txBox="1"/>
            <p:nvPr/>
          </p:nvSpPr>
          <p:spPr>
            <a:xfrm>
              <a:off x="1199790" y="1780425"/>
              <a:ext cx="861000" cy="200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300">
                  <a:solidFill>
                    <a:srgbClr val="426659"/>
                  </a:solidFill>
                  <a:latin typeface="Rubik Light"/>
                  <a:ea typeface="Rubik Light"/>
                  <a:cs typeface="Rubik Light"/>
                  <a:sym typeface="Rubik Light"/>
                </a:rPr>
                <a:t>Mila</a:t>
              </a:r>
              <a:endParaRPr sz="1300">
                <a:solidFill>
                  <a:srgbClr val="426659"/>
                </a:solidFill>
                <a:latin typeface="Rubik Light"/>
                <a:ea typeface="Rubik Light"/>
                <a:cs typeface="Rubik Light"/>
                <a:sym typeface="Rubik Light"/>
              </a:endParaRPr>
            </a:p>
          </p:txBody>
        </p:sp>
        <p:sp>
          <p:nvSpPr>
            <p:cNvPr id="208" name="Google Shape;208;p13"/>
            <p:cNvSpPr txBox="1"/>
            <p:nvPr/>
          </p:nvSpPr>
          <p:spPr>
            <a:xfrm>
              <a:off x="2097331" y="1780425"/>
              <a:ext cx="1405800" cy="200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300">
                  <a:solidFill>
                    <a:srgbClr val="426659"/>
                  </a:solidFill>
                  <a:latin typeface="Rubik Light"/>
                  <a:ea typeface="Rubik Light"/>
                  <a:cs typeface="Rubik Light"/>
                  <a:sym typeface="Rubik Light"/>
                </a:rPr>
                <a:t>9 Goldenle Dr</a:t>
              </a:r>
              <a:endParaRPr sz="1300">
                <a:solidFill>
                  <a:srgbClr val="426659"/>
                </a:solidFill>
                <a:latin typeface="Rubik Light"/>
                <a:ea typeface="Rubik Light"/>
                <a:cs typeface="Rubik Light"/>
                <a:sym typeface="Rubik Light"/>
              </a:endParaRPr>
            </a:p>
          </p:txBody>
        </p:sp>
        <p:sp>
          <p:nvSpPr>
            <p:cNvPr id="209" name="Google Shape;209;p13"/>
            <p:cNvSpPr txBox="1"/>
            <p:nvPr/>
          </p:nvSpPr>
          <p:spPr>
            <a:xfrm>
              <a:off x="3503199" y="1780425"/>
              <a:ext cx="1570800" cy="200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300">
                  <a:solidFill>
                    <a:srgbClr val="426659"/>
                  </a:solidFill>
                  <a:latin typeface="Rubik Light"/>
                  <a:ea typeface="Rubik Light"/>
                  <a:cs typeface="Rubik Light"/>
                  <a:sym typeface="Rubik Light"/>
                </a:rPr>
                <a:t>No</a:t>
              </a:r>
              <a:endParaRPr sz="1300">
                <a:solidFill>
                  <a:srgbClr val="426659"/>
                </a:solidFill>
                <a:latin typeface="Rubik Light"/>
                <a:ea typeface="Rubik Light"/>
                <a:cs typeface="Rubik Light"/>
                <a:sym typeface="Rubik Light"/>
              </a:endParaRPr>
            </a:p>
          </p:txBody>
        </p:sp>
        <p:sp>
          <p:nvSpPr>
            <p:cNvPr id="210" name="Google Shape;210;p13"/>
            <p:cNvSpPr txBox="1"/>
            <p:nvPr/>
          </p:nvSpPr>
          <p:spPr>
            <a:xfrm>
              <a:off x="5074075" y="1780425"/>
              <a:ext cx="14058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>
                  <a:solidFill>
                    <a:srgbClr val="426659"/>
                  </a:solidFill>
                  <a:latin typeface="Rubik Light"/>
                  <a:ea typeface="Rubik Light"/>
                  <a:cs typeface="Rubik Light"/>
                  <a:sym typeface="Rubik Light"/>
                </a:rPr>
                <a:t>No</a:t>
              </a:r>
              <a:endParaRPr>
                <a:solidFill>
                  <a:srgbClr val="426659"/>
                </a:solidFill>
                <a:latin typeface="Rubik Light"/>
                <a:ea typeface="Rubik Light"/>
                <a:cs typeface="Rubik Light"/>
                <a:sym typeface="Rubik Light"/>
              </a:endParaRPr>
            </a:p>
          </p:txBody>
        </p:sp>
      </p:grpSp>
      <p:grpSp>
        <p:nvGrpSpPr>
          <p:cNvPr id="211" name="Google Shape;211;p13"/>
          <p:cNvGrpSpPr/>
          <p:nvPr/>
        </p:nvGrpSpPr>
        <p:grpSpPr>
          <a:xfrm>
            <a:off x="1199790" y="8242514"/>
            <a:ext cx="5280085" cy="215400"/>
            <a:chOff x="1199790" y="1780425"/>
            <a:chExt cx="5280085" cy="215400"/>
          </a:xfrm>
        </p:grpSpPr>
        <p:sp>
          <p:nvSpPr>
            <p:cNvPr id="212" name="Google Shape;212;p13"/>
            <p:cNvSpPr txBox="1"/>
            <p:nvPr/>
          </p:nvSpPr>
          <p:spPr>
            <a:xfrm>
              <a:off x="1199790" y="1780425"/>
              <a:ext cx="861000" cy="200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300">
                  <a:solidFill>
                    <a:srgbClr val="426659"/>
                  </a:solidFill>
                  <a:latin typeface="Rubik Light"/>
                  <a:ea typeface="Rubik Light"/>
                  <a:cs typeface="Rubik Light"/>
                  <a:sym typeface="Rubik Light"/>
                </a:rPr>
                <a:t>Teresa</a:t>
              </a:r>
              <a:endParaRPr sz="1300">
                <a:solidFill>
                  <a:srgbClr val="426659"/>
                </a:solidFill>
                <a:latin typeface="Rubik Light"/>
                <a:ea typeface="Rubik Light"/>
                <a:cs typeface="Rubik Light"/>
                <a:sym typeface="Rubik Light"/>
              </a:endParaRPr>
            </a:p>
          </p:txBody>
        </p:sp>
        <p:sp>
          <p:nvSpPr>
            <p:cNvPr id="213" name="Google Shape;213;p13"/>
            <p:cNvSpPr txBox="1"/>
            <p:nvPr/>
          </p:nvSpPr>
          <p:spPr>
            <a:xfrm>
              <a:off x="2097331" y="1780425"/>
              <a:ext cx="1405800" cy="200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300">
                  <a:solidFill>
                    <a:srgbClr val="426659"/>
                  </a:solidFill>
                  <a:latin typeface="Rubik Light"/>
                  <a:ea typeface="Rubik Light"/>
                  <a:cs typeface="Rubik Light"/>
                  <a:sym typeface="Rubik Light"/>
                </a:rPr>
                <a:t>2425 Hc 1</a:t>
              </a:r>
              <a:endParaRPr sz="1300">
                <a:solidFill>
                  <a:srgbClr val="426659"/>
                </a:solidFill>
                <a:latin typeface="Rubik Light"/>
                <a:ea typeface="Rubik Light"/>
                <a:cs typeface="Rubik Light"/>
                <a:sym typeface="Rubik Light"/>
              </a:endParaRPr>
            </a:p>
          </p:txBody>
        </p:sp>
        <p:sp>
          <p:nvSpPr>
            <p:cNvPr id="214" name="Google Shape;214;p13"/>
            <p:cNvSpPr txBox="1"/>
            <p:nvPr/>
          </p:nvSpPr>
          <p:spPr>
            <a:xfrm>
              <a:off x="3503199" y="1780425"/>
              <a:ext cx="1570800" cy="200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300">
                  <a:solidFill>
                    <a:srgbClr val="426659"/>
                  </a:solidFill>
                  <a:latin typeface="Rubik Light"/>
                  <a:ea typeface="Rubik Light"/>
                  <a:cs typeface="Rubik Light"/>
                  <a:sym typeface="Rubik Light"/>
                </a:rPr>
                <a:t>Yes</a:t>
              </a:r>
              <a:endParaRPr sz="1300">
                <a:solidFill>
                  <a:srgbClr val="426659"/>
                </a:solidFill>
                <a:latin typeface="Rubik Light"/>
                <a:ea typeface="Rubik Light"/>
                <a:cs typeface="Rubik Light"/>
                <a:sym typeface="Rubik Light"/>
              </a:endParaRPr>
            </a:p>
          </p:txBody>
        </p:sp>
        <p:sp>
          <p:nvSpPr>
            <p:cNvPr id="215" name="Google Shape;215;p13"/>
            <p:cNvSpPr txBox="1"/>
            <p:nvPr/>
          </p:nvSpPr>
          <p:spPr>
            <a:xfrm>
              <a:off x="5074075" y="1780425"/>
              <a:ext cx="14058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>
                  <a:solidFill>
                    <a:srgbClr val="426659"/>
                  </a:solidFill>
                  <a:latin typeface="Rubik Light"/>
                  <a:ea typeface="Rubik Light"/>
                  <a:cs typeface="Rubik Light"/>
                  <a:sym typeface="Rubik Light"/>
                </a:rPr>
                <a:t>Yes</a:t>
              </a:r>
              <a:endParaRPr>
                <a:solidFill>
                  <a:srgbClr val="426659"/>
                </a:solidFill>
                <a:latin typeface="Rubik Light"/>
                <a:ea typeface="Rubik Light"/>
                <a:cs typeface="Rubik Light"/>
                <a:sym typeface="Rubik Light"/>
              </a:endParaRPr>
            </a:p>
          </p:txBody>
        </p:sp>
      </p:grpSp>
      <p:grpSp>
        <p:nvGrpSpPr>
          <p:cNvPr id="216" name="Google Shape;216;p13"/>
          <p:cNvGrpSpPr/>
          <p:nvPr/>
        </p:nvGrpSpPr>
        <p:grpSpPr>
          <a:xfrm>
            <a:off x="1199790" y="8511768"/>
            <a:ext cx="5280085" cy="215400"/>
            <a:chOff x="1199790" y="1780425"/>
            <a:chExt cx="5280085" cy="215400"/>
          </a:xfrm>
        </p:grpSpPr>
        <p:sp>
          <p:nvSpPr>
            <p:cNvPr id="217" name="Google Shape;217;p13"/>
            <p:cNvSpPr txBox="1"/>
            <p:nvPr/>
          </p:nvSpPr>
          <p:spPr>
            <a:xfrm>
              <a:off x="1199790" y="1780425"/>
              <a:ext cx="861000" cy="200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300">
                  <a:solidFill>
                    <a:srgbClr val="426659"/>
                  </a:solidFill>
                  <a:latin typeface="Rubik Light"/>
                  <a:ea typeface="Rubik Light"/>
                  <a:cs typeface="Rubik Light"/>
                  <a:sym typeface="Rubik Light"/>
                </a:rPr>
                <a:t>Gabriela</a:t>
              </a:r>
              <a:endParaRPr sz="1300">
                <a:solidFill>
                  <a:srgbClr val="426659"/>
                </a:solidFill>
                <a:latin typeface="Rubik Light"/>
                <a:ea typeface="Rubik Light"/>
                <a:cs typeface="Rubik Light"/>
                <a:sym typeface="Rubik Light"/>
              </a:endParaRPr>
            </a:p>
          </p:txBody>
        </p:sp>
        <p:sp>
          <p:nvSpPr>
            <p:cNvPr id="218" name="Google Shape;218;p13"/>
            <p:cNvSpPr txBox="1"/>
            <p:nvPr/>
          </p:nvSpPr>
          <p:spPr>
            <a:xfrm>
              <a:off x="2097331" y="1780425"/>
              <a:ext cx="1405800" cy="200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300">
                  <a:solidFill>
                    <a:srgbClr val="426659"/>
                  </a:solidFill>
                  <a:latin typeface="Rubik Light"/>
                  <a:ea typeface="Rubik Light"/>
                  <a:cs typeface="Rubik Light"/>
                  <a:sym typeface="Rubik Light"/>
                </a:rPr>
                <a:t>156 Michael Ct</a:t>
              </a:r>
              <a:endParaRPr sz="1300">
                <a:solidFill>
                  <a:srgbClr val="426659"/>
                </a:solidFill>
                <a:latin typeface="Rubik Light"/>
                <a:ea typeface="Rubik Light"/>
                <a:cs typeface="Rubik Light"/>
                <a:sym typeface="Rubik Light"/>
              </a:endParaRPr>
            </a:p>
          </p:txBody>
        </p:sp>
        <p:sp>
          <p:nvSpPr>
            <p:cNvPr id="219" name="Google Shape;219;p13"/>
            <p:cNvSpPr txBox="1"/>
            <p:nvPr/>
          </p:nvSpPr>
          <p:spPr>
            <a:xfrm>
              <a:off x="3503199" y="1780425"/>
              <a:ext cx="1570800" cy="200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300">
                  <a:solidFill>
                    <a:srgbClr val="426659"/>
                  </a:solidFill>
                  <a:latin typeface="Rubik Light"/>
                  <a:ea typeface="Rubik Light"/>
                  <a:cs typeface="Rubik Light"/>
                  <a:sym typeface="Rubik Light"/>
                </a:rPr>
                <a:t>No</a:t>
              </a:r>
              <a:endParaRPr sz="1300">
                <a:solidFill>
                  <a:srgbClr val="426659"/>
                </a:solidFill>
                <a:latin typeface="Rubik Light"/>
                <a:ea typeface="Rubik Light"/>
                <a:cs typeface="Rubik Light"/>
                <a:sym typeface="Rubik Light"/>
              </a:endParaRPr>
            </a:p>
          </p:txBody>
        </p:sp>
        <p:sp>
          <p:nvSpPr>
            <p:cNvPr id="220" name="Google Shape;220;p13"/>
            <p:cNvSpPr txBox="1"/>
            <p:nvPr/>
          </p:nvSpPr>
          <p:spPr>
            <a:xfrm>
              <a:off x="5074075" y="1780425"/>
              <a:ext cx="14058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>
                  <a:solidFill>
                    <a:srgbClr val="426659"/>
                  </a:solidFill>
                  <a:latin typeface="Rubik Light"/>
                  <a:ea typeface="Rubik Light"/>
                  <a:cs typeface="Rubik Light"/>
                  <a:sym typeface="Rubik Light"/>
                </a:rPr>
                <a:t>No</a:t>
              </a:r>
              <a:endParaRPr>
                <a:solidFill>
                  <a:srgbClr val="426659"/>
                </a:solidFill>
                <a:latin typeface="Rubik Light"/>
                <a:ea typeface="Rubik Light"/>
                <a:cs typeface="Rubik Light"/>
                <a:sym typeface="Rubik Light"/>
              </a:endParaRPr>
            </a:p>
          </p:txBody>
        </p:sp>
      </p:grpSp>
      <p:grpSp>
        <p:nvGrpSpPr>
          <p:cNvPr id="221" name="Google Shape;221;p13"/>
          <p:cNvGrpSpPr/>
          <p:nvPr/>
        </p:nvGrpSpPr>
        <p:grpSpPr>
          <a:xfrm>
            <a:off x="1199790" y="8781022"/>
            <a:ext cx="5280085" cy="215400"/>
            <a:chOff x="1199790" y="1780425"/>
            <a:chExt cx="5280085" cy="215400"/>
          </a:xfrm>
        </p:grpSpPr>
        <p:sp>
          <p:nvSpPr>
            <p:cNvPr id="222" name="Google Shape;222;p13"/>
            <p:cNvSpPr txBox="1"/>
            <p:nvPr/>
          </p:nvSpPr>
          <p:spPr>
            <a:xfrm>
              <a:off x="1199790" y="1780425"/>
              <a:ext cx="861000" cy="200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300">
                  <a:solidFill>
                    <a:srgbClr val="426659"/>
                  </a:solidFill>
                  <a:latin typeface="Rubik Light"/>
                  <a:ea typeface="Rubik Light"/>
                  <a:cs typeface="Rubik Light"/>
                  <a:sym typeface="Rubik Light"/>
                </a:rPr>
                <a:t>Tracey</a:t>
              </a:r>
              <a:endParaRPr sz="1300">
                <a:solidFill>
                  <a:srgbClr val="426659"/>
                </a:solidFill>
                <a:latin typeface="Rubik Light"/>
                <a:ea typeface="Rubik Light"/>
                <a:cs typeface="Rubik Light"/>
                <a:sym typeface="Rubik Light"/>
              </a:endParaRPr>
            </a:p>
          </p:txBody>
        </p:sp>
        <p:sp>
          <p:nvSpPr>
            <p:cNvPr id="223" name="Google Shape;223;p13"/>
            <p:cNvSpPr txBox="1"/>
            <p:nvPr/>
          </p:nvSpPr>
          <p:spPr>
            <a:xfrm>
              <a:off x="2097331" y="1780425"/>
              <a:ext cx="1405800" cy="200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300">
                  <a:solidFill>
                    <a:srgbClr val="426659"/>
                  </a:solidFill>
                  <a:latin typeface="Rubik Light"/>
                  <a:ea typeface="Rubik Light"/>
                  <a:cs typeface="Rubik Light"/>
                  <a:sym typeface="Rubik Light"/>
                </a:rPr>
                <a:t>4821 Ridge</a:t>
              </a:r>
              <a:endParaRPr sz="1300">
                <a:solidFill>
                  <a:srgbClr val="426659"/>
                </a:solidFill>
                <a:latin typeface="Rubik Light"/>
                <a:ea typeface="Rubik Light"/>
                <a:cs typeface="Rubik Light"/>
                <a:sym typeface="Rubik Light"/>
              </a:endParaRPr>
            </a:p>
          </p:txBody>
        </p:sp>
        <p:sp>
          <p:nvSpPr>
            <p:cNvPr id="224" name="Google Shape;224;p13"/>
            <p:cNvSpPr txBox="1"/>
            <p:nvPr/>
          </p:nvSpPr>
          <p:spPr>
            <a:xfrm>
              <a:off x="3503199" y="1780425"/>
              <a:ext cx="1570800" cy="200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300">
                  <a:solidFill>
                    <a:srgbClr val="426659"/>
                  </a:solidFill>
                  <a:latin typeface="Rubik Light"/>
                  <a:ea typeface="Rubik Light"/>
                  <a:cs typeface="Rubik Light"/>
                  <a:sym typeface="Rubik Light"/>
                </a:rPr>
                <a:t>Yes</a:t>
              </a:r>
              <a:endParaRPr sz="1300">
                <a:solidFill>
                  <a:srgbClr val="426659"/>
                </a:solidFill>
                <a:latin typeface="Rubik Light"/>
                <a:ea typeface="Rubik Light"/>
                <a:cs typeface="Rubik Light"/>
                <a:sym typeface="Rubik Light"/>
              </a:endParaRPr>
            </a:p>
          </p:txBody>
        </p:sp>
        <p:sp>
          <p:nvSpPr>
            <p:cNvPr id="225" name="Google Shape;225;p13"/>
            <p:cNvSpPr txBox="1"/>
            <p:nvPr/>
          </p:nvSpPr>
          <p:spPr>
            <a:xfrm>
              <a:off x="5074075" y="1780425"/>
              <a:ext cx="14058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>
                  <a:solidFill>
                    <a:srgbClr val="426659"/>
                  </a:solidFill>
                  <a:latin typeface="Rubik Light"/>
                  <a:ea typeface="Rubik Light"/>
                  <a:cs typeface="Rubik Light"/>
                  <a:sym typeface="Rubik Light"/>
                </a:rPr>
                <a:t>Yes</a:t>
              </a:r>
              <a:endParaRPr>
                <a:solidFill>
                  <a:srgbClr val="426659"/>
                </a:solidFill>
                <a:latin typeface="Rubik Light"/>
                <a:ea typeface="Rubik Light"/>
                <a:cs typeface="Rubik Light"/>
                <a:sym typeface="Rubik Light"/>
              </a:endParaRPr>
            </a:p>
          </p:txBody>
        </p:sp>
      </p:grpSp>
      <p:grpSp>
        <p:nvGrpSpPr>
          <p:cNvPr id="226" name="Google Shape;226;p13"/>
          <p:cNvGrpSpPr/>
          <p:nvPr/>
        </p:nvGrpSpPr>
        <p:grpSpPr>
          <a:xfrm>
            <a:off x="1199790" y="9050275"/>
            <a:ext cx="5280085" cy="215400"/>
            <a:chOff x="1199790" y="1780425"/>
            <a:chExt cx="5280085" cy="215400"/>
          </a:xfrm>
        </p:grpSpPr>
        <p:sp>
          <p:nvSpPr>
            <p:cNvPr id="227" name="Google Shape;227;p13"/>
            <p:cNvSpPr txBox="1"/>
            <p:nvPr/>
          </p:nvSpPr>
          <p:spPr>
            <a:xfrm>
              <a:off x="1199790" y="1780425"/>
              <a:ext cx="861000" cy="200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300">
                  <a:solidFill>
                    <a:srgbClr val="426659"/>
                  </a:solidFill>
                  <a:latin typeface="Rubik Light"/>
                  <a:ea typeface="Rubik Light"/>
                  <a:cs typeface="Rubik Light"/>
                  <a:sym typeface="Rubik Light"/>
                </a:rPr>
                <a:t>Beatrice</a:t>
              </a:r>
              <a:endParaRPr sz="1300">
                <a:solidFill>
                  <a:srgbClr val="426659"/>
                </a:solidFill>
                <a:latin typeface="Rubik Light"/>
                <a:ea typeface="Rubik Light"/>
                <a:cs typeface="Rubik Light"/>
                <a:sym typeface="Rubik Light"/>
              </a:endParaRPr>
            </a:p>
          </p:txBody>
        </p:sp>
        <p:sp>
          <p:nvSpPr>
            <p:cNvPr id="228" name="Google Shape;228;p13"/>
            <p:cNvSpPr txBox="1"/>
            <p:nvPr/>
          </p:nvSpPr>
          <p:spPr>
            <a:xfrm>
              <a:off x="2097331" y="1780425"/>
              <a:ext cx="1405800" cy="200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300">
                  <a:solidFill>
                    <a:srgbClr val="426659"/>
                  </a:solidFill>
                  <a:latin typeface="Rubik Light"/>
                  <a:ea typeface="Rubik Light"/>
                  <a:cs typeface="Rubik Light"/>
                  <a:sym typeface="Rubik Light"/>
                </a:rPr>
                <a:t>1523 Stellar Dr</a:t>
              </a:r>
              <a:endParaRPr sz="1300">
                <a:solidFill>
                  <a:srgbClr val="426659"/>
                </a:solidFill>
                <a:latin typeface="Rubik Light"/>
                <a:ea typeface="Rubik Light"/>
                <a:cs typeface="Rubik Light"/>
                <a:sym typeface="Rubik Light"/>
              </a:endParaRPr>
            </a:p>
          </p:txBody>
        </p:sp>
        <p:sp>
          <p:nvSpPr>
            <p:cNvPr id="229" name="Google Shape;229;p13"/>
            <p:cNvSpPr txBox="1"/>
            <p:nvPr/>
          </p:nvSpPr>
          <p:spPr>
            <a:xfrm>
              <a:off x="3503199" y="1780425"/>
              <a:ext cx="1570800" cy="200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300">
                  <a:solidFill>
                    <a:srgbClr val="426659"/>
                  </a:solidFill>
                  <a:latin typeface="Rubik Light"/>
                  <a:ea typeface="Rubik Light"/>
                  <a:cs typeface="Rubik Light"/>
                  <a:sym typeface="Rubik Light"/>
                </a:rPr>
                <a:t>Yes</a:t>
              </a:r>
              <a:endParaRPr sz="1300">
                <a:solidFill>
                  <a:srgbClr val="426659"/>
                </a:solidFill>
                <a:latin typeface="Rubik Light"/>
                <a:ea typeface="Rubik Light"/>
                <a:cs typeface="Rubik Light"/>
                <a:sym typeface="Rubik Light"/>
              </a:endParaRPr>
            </a:p>
          </p:txBody>
        </p:sp>
        <p:sp>
          <p:nvSpPr>
            <p:cNvPr id="230" name="Google Shape;230;p13"/>
            <p:cNvSpPr txBox="1"/>
            <p:nvPr/>
          </p:nvSpPr>
          <p:spPr>
            <a:xfrm>
              <a:off x="5074075" y="1780425"/>
              <a:ext cx="14058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>
                  <a:solidFill>
                    <a:srgbClr val="426659"/>
                  </a:solidFill>
                  <a:latin typeface="Rubik Light"/>
                  <a:ea typeface="Rubik Light"/>
                  <a:cs typeface="Rubik Light"/>
                  <a:sym typeface="Rubik Light"/>
                </a:rPr>
                <a:t>Yes</a:t>
              </a:r>
              <a:endParaRPr>
                <a:solidFill>
                  <a:srgbClr val="426659"/>
                </a:solidFill>
                <a:latin typeface="Rubik Light"/>
                <a:ea typeface="Rubik Light"/>
                <a:cs typeface="Rubik Light"/>
                <a:sym typeface="Rubik Light"/>
              </a:endParaRPr>
            </a:p>
          </p:txBody>
        </p:sp>
      </p:grpSp>
      <p:grpSp>
        <p:nvGrpSpPr>
          <p:cNvPr id="231" name="Google Shape;231;p13"/>
          <p:cNvGrpSpPr/>
          <p:nvPr/>
        </p:nvGrpSpPr>
        <p:grpSpPr>
          <a:xfrm>
            <a:off x="1199790" y="9319529"/>
            <a:ext cx="5280085" cy="215400"/>
            <a:chOff x="1199790" y="1780425"/>
            <a:chExt cx="5280085" cy="215400"/>
          </a:xfrm>
        </p:grpSpPr>
        <p:sp>
          <p:nvSpPr>
            <p:cNvPr id="232" name="Google Shape;232;p13"/>
            <p:cNvSpPr txBox="1"/>
            <p:nvPr/>
          </p:nvSpPr>
          <p:spPr>
            <a:xfrm>
              <a:off x="1199790" y="1780425"/>
              <a:ext cx="861000" cy="200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300">
                  <a:solidFill>
                    <a:srgbClr val="426659"/>
                  </a:solidFill>
                  <a:latin typeface="Rubik Light"/>
                  <a:ea typeface="Rubik Light"/>
                  <a:cs typeface="Rubik Light"/>
                  <a:sym typeface="Rubik Light"/>
                </a:rPr>
                <a:t>Alison</a:t>
              </a:r>
              <a:endParaRPr sz="1300">
                <a:solidFill>
                  <a:srgbClr val="426659"/>
                </a:solidFill>
                <a:latin typeface="Rubik Light"/>
                <a:ea typeface="Rubik Light"/>
                <a:cs typeface="Rubik Light"/>
                <a:sym typeface="Rubik Light"/>
              </a:endParaRPr>
            </a:p>
          </p:txBody>
        </p:sp>
        <p:sp>
          <p:nvSpPr>
            <p:cNvPr id="233" name="Google Shape;233;p13"/>
            <p:cNvSpPr txBox="1"/>
            <p:nvPr/>
          </p:nvSpPr>
          <p:spPr>
            <a:xfrm>
              <a:off x="2097331" y="1780425"/>
              <a:ext cx="1405800" cy="200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300">
                  <a:solidFill>
                    <a:srgbClr val="426659"/>
                  </a:solidFill>
                  <a:latin typeface="Rubik Light"/>
                  <a:ea typeface="Rubik Light"/>
                  <a:cs typeface="Rubik Light"/>
                  <a:sym typeface="Rubik Light"/>
                </a:rPr>
                <a:t>1523 Stellar Dr</a:t>
              </a:r>
              <a:endParaRPr sz="1300">
                <a:solidFill>
                  <a:srgbClr val="426659"/>
                </a:solidFill>
                <a:latin typeface="Rubik Light"/>
                <a:ea typeface="Rubik Light"/>
                <a:cs typeface="Rubik Light"/>
                <a:sym typeface="Rubik Light"/>
              </a:endParaRPr>
            </a:p>
          </p:txBody>
        </p:sp>
        <p:sp>
          <p:nvSpPr>
            <p:cNvPr id="234" name="Google Shape;234;p13"/>
            <p:cNvSpPr txBox="1"/>
            <p:nvPr/>
          </p:nvSpPr>
          <p:spPr>
            <a:xfrm>
              <a:off x="3503199" y="1780425"/>
              <a:ext cx="1570800" cy="200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300">
                  <a:solidFill>
                    <a:srgbClr val="426659"/>
                  </a:solidFill>
                  <a:latin typeface="Rubik Light"/>
                  <a:ea typeface="Rubik Light"/>
                  <a:cs typeface="Rubik Light"/>
                  <a:sym typeface="Rubik Light"/>
                </a:rPr>
                <a:t>Yes</a:t>
              </a:r>
              <a:endParaRPr sz="1300">
                <a:solidFill>
                  <a:srgbClr val="426659"/>
                </a:solidFill>
                <a:latin typeface="Rubik Light"/>
                <a:ea typeface="Rubik Light"/>
                <a:cs typeface="Rubik Light"/>
                <a:sym typeface="Rubik Light"/>
              </a:endParaRPr>
            </a:p>
          </p:txBody>
        </p:sp>
        <p:sp>
          <p:nvSpPr>
            <p:cNvPr id="235" name="Google Shape;235;p13"/>
            <p:cNvSpPr txBox="1"/>
            <p:nvPr/>
          </p:nvSpPr>
          <p:spPr>
            <a:xfrm>
              <a:off x="5074075" y="1780425"/>
              <a:ext cx="14058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>
                  <a:solidFill>
                    <a:srgbClr val="426659"/>
                  </a:solidFill>
                  <a:latin typeface="Rubik Light"/>
                  <a:ea typeface="Rubik Light"/>
                  <a:cs typeface="Rubik Light"/>
                  <a:sym typeface="Rubik Light"/>
                </a:rPr>
                <a:t>Yes</a:t>
              </a:r>
              <a:endParaRPr>
                <a:solidFill>
                  <a:srgbClr val="426659"/>
                </a:solidFill>
                <a:latin typeface="Rubik Light"/>
                <a:ea typeface="Rubik Light"/>
                <a:cs typeface="Rubik Light"/>
                <a:sym typeface="Rubik Light"/>
              </a:endParaRPr>
            </a:p>
          </p:txBody>
        </p:sp>
      </p:grpSp>
      <p:grpSp>
        <p:nvGrpSpPr>
          <p:cNvPr id="236" name="Google Shape;236;p13"/>
          <p:cNvGrpSpPr/>
          <p:nvPr/>
        </p:nvGrpSpPr>
        <p:grpSpPr>
          <a:xfrm>
            <a:off x="1199790" y="9588783"/>
            <a:ext cx="5280085" cy="215400"/>
            <a:chOff x="1199790" y="1780425"/>
            <a:chExt cx="5280085" cy="215400"/>
          </a:xfrm>
        </p:grpSpPr>
        <p:sp>
          <p:nvSpPr>
            <p:cNvPr id="237" name="Google Shape;237;p13"/>
            <p:cNvSpPr txBox="1"/>
            <p:nvPr/>
          </p:nvSpPr>
          <p:spPr>
            <a:xfrm>
              <a:off x="1199790" y="1780425"/>
              <a:ext cx="861000" cy="200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300">
                  <a:solidFill>
                    <a:srgbClr val="426659"/>
                  </a:solidFill>
                  <a:latin typeface="Rubik Light"/>
                  <a:ea typeface="Rubik Light"/>
                  <a:cs typeface="Rubik Light"/>
                  <a:sym typeface="Rubik Light"/>
                </a:rPr>
                <a:t>Miranda</a:t>
              </a:r>
              <a:endParaRPr sz="1300">
                <a:solidFill>
                  <a:srgbClr val="426659"/>
                </a:solidFill>
                <a:latin typeface="Rubik Light"/>
                <a:ea typeface="Rubik Light"/>
                <a:cs typeface="Rubik Light"/>
                <a:sym typeface="Rubik Light"/>
              </a:endParaRPr>
            </a:p>
          </p:txBody>
        </p:sp>
        <p:sp>
          <p:nvSpPr>
            <p:cNvPr id="238" name="Google Shape;238;p13"/>
            <p:cNvSpPr txBox="1"/>
            <p:nvPr/>
          </p:nvSpPr>
          <p:spPr>
            <a:xfrm>
              <a:off x="2097331" y="1780425"/>
              <a:ext cx="1405800" cy="200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300">
                  <a:solidFill>
                    <a:srgbClr val="426659"/>
                  </a:solidFill>
                  <a:latin typeface="Rubik Light"/>
                  <a:ea typeface="Rubik Light"/>
                  <a:cs typeface="Rubik Light"/>
                  <a:sym typeface="Rubik Light"/>
                </a:rPr>
                <a:t>1536 Stellar Dr</a:t>
              </a:r>
              <a:endParaRPr sz="1300">
                <a:solidFill>
                  <a:srgbClr val="426659"/>
                </a:solidFill>
                <a:latin typeface="Rubik Light"/>
                <a:ea typeface="Rubik Light"/>
                <a:cs typeface="Rubik Light"/>
                <a:sym typeface="Rubik Light"/>
              </a:endParaRPr>
            </a:p>
          </p:txBody>
        </p:sp>
        <p:sp>
          <p:nvSpPr>
            <p:cNvPr id="239" name="Google Shape;239;p13"/>
            <p:cNvSpPr txBox="1"/>
            <p:nvPr/>
          </p:nvSpPr>
          <p:spPr>
            <a:xfrm>
              <a:off x="3503199" y="1780425"/>
              <a:ext cx="1570800" cy="200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300">
                  <a:solidFill>
                    <a:srgbClr val="426659"/>
                  </a:solidFill>
                  <a:latin typeface="Rubik Light"/>
                  <a:ea typeface="Rubik Light"/>
                  <a:cs typeface="Rubik Light"/>
                  <a:sym typeface="Rubik Light"/>
                </a:rPr>
                <a:t>Yes</a:t>
              </a:r>
              <a:endParaRPr sz="1300">
                <a:solidFill>
                  <a:srgbClr val="426659"/>
                </a:solidFill>
                <a:latin typeface="Rubik Light"/>
                <a:ea typeface="Rubik Light"/>
                <a:cs typeface="Rubik Light"/>
                <a:sym typeface="Rubik Light"/>
              </a:endParaRPr>
            </a:p>
          </p:txBody>
        </p:sp>
        <p:sp>
          <p:nvSpPr>
            <p:cNvPr id="240" name="Google Shape;240;p13"/>
            <p:cNvSpPr txBox="1"/>
            <p:nvPr/>
          </p:nvSpPr>
          <p:spPr>
            <a:xfrm>
              <a:off x="5074075" y="1780425"/>
              <a:ext cx="14058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>
                  <a:solidFill>
                    <a:srgbClr val="426659"/>
                  </a:solidFill>
                  <a:latin typeface="Rubik Light"/>
                  <a:ea typeface="Rubik Light"/>
                  <a:cs typeface="Rubik Light"/>
                  <a:sym typeface="Rubik Light"/>
                </a:rPr>
                <a:t>Yes</a:t>
              </a:r>
              <a:endParaRPr>
                <a:solidFill>
                  <a:srgbClr val="426659"/>
                </a:solidFill>
                <a:latin typeface="Rubik Light"/>
                <a:ea typeface="Rubik Light"/>
                <a:cs typeface="Rubik Light"/>
                <a:sym typeface="Rubik Light"/>
              </a:endParaRPr>
            </a:p>
          </p:txBody>
        </p:sp>
      </p:grpSp>
      <p:grpSp>
        <p:nvGrpSpPr>
          <p:cNvPr id="241" name="Google Shape;241;p13"/>
          <p:cNvGrpSpPr/>
          <p:nvPr/>
        </p:nvGrpSpPr>
        <p:grpSpPr>
          <a:xfrm>
            <a:off x="1199790" y="7704007"/>
            <a:ext cx="5280085" cy="215400"/>
            <a:chOff x="1199790" y="1780425"/>
            <a:chExt cx="5280085" cy="215400"/>
          </a:xfrm>
        </p:grpSpPr>
        <p:sp>
          <p:nvSpPr>
            <p:cNvPr id="242" name="Google Shape;242;p13"/>
            <p:cNvSpPr txBox="1"/>
            <p:nvPr/>
          </p:nvSpPr>
          <p:spPr>
            <a:xfrm>
              <a:off x="1199790" y="1780425"/>
              <a:ext cx="861000" cy="200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300">
                  <a:solidFill>
                    <a:srgbClr val="426659"/>
                  </a:solidFill>
                  <a:latin typeface="Rubik Light"/>
                  <a:ea typeface="Rubik Light"/>
                  <a:cs typeface="Rubik Light"/>
                  <a:sym typeface="Rubik Light"/>
                </a:rPr>
                <a:t>Katrina</a:t>
              </a:r>
              <a:endParaRPr sz="1300">
                <a:solidFill>
                  <a:srgbClr val="426659"/>
                </a:solidFill>
                <a:latin typeface="Rubik Light"/>
                <a:ea typeface="Rubik Light"/>
                <a:cs typeface="Rubik Light"/>
                <a:sym typeface="Rubik Light"/>
              </a:endParaRPr>
            </a:p>
          </p:txBody>
        </p:sp>
        <p:sp>
          <p:nvSpPr>
            <p:cNvPr id="243" name="Google Shape;243;p13"/>
            <p:cNvSpPr txBox="1"/>
            <p:nvPr/>
          </p:nvSpPr>
          <p:spPr>
            <a:xfrm>
              <a:off x="2097331" y="1780425"/>
              <a:ext cx="1405800" cy="200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300">
                  <a:solidFill>
                    <a:srgbClr val="426659"/>
                  </a:solidFill>
                  <a:latin typeface="Rubik Light"/>
                  <a:ea typeface="Rubik Light"/>
                  <a:cs typeface="Rubik Light"/>
                  <a:sym typeface="Rubik Light"/>
                </a:rPr>
                <a:t>1536 Stellar Dr</a:t>
              </a:r>
              <a:endParaRPr sz="1300">
                <a:solidFill>
                  <a:srgbClr val="426659"/>
                </a:solidFill>
                <a:latin typeface="Rubik Light"/>
                <a:ea typeface="Rubik Light"/>
                <a:cs typeface="Rubik Light"/>
                <a:sym typeface="Rubik Light"/>
              </a:endParaRPr>
            </a:p>
          </p:txBody>
        </p:sp>
        <p:sp>
          <p:nvSpPr>
            <p:cNvPr id="244" name="Google Shape;244;p13"/>
            <p:cNvSpPr txBox="1"/>
            <p:nvPr/>
          </p:nvSpPr>
          <p:spPr>
            <a:xfrm>
              <a:off x="3503199" y="1780425"/>
              <a:ext cx="1570800" cy="200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300">
                  <a:solidFill>
                    <a:srgbClr val="426659"/>
                  </a:solidFill>
                  <a:latin typeface="Rubik Light"/>
                  <a:ea typeface="Rubik Light"/>
                  <a:cs typeface="Rubik Light"/>
                  <a:sym typeface="Rubik Light"/>
                </a:rPr>
                <a:t>Yes</a:t>
              </a:r>
              <a:endParaRPr sz="1300">
                <a:solidFill>
                  <a:srgbClr val="426659"/>
                </a:solidFill>
                <a:latin typeface="Rubik Light"/>
                <a:ea typeface="Rubik Light"/>
                <a:cs typeface="Rubik Light"/>
                <a:sym typeface="Rubik Light"/>
              </a:endParaRPr>
            </a:p>
          </p:txBody>
        </p:sp>
        <p:sp>
          <p:nvSpPr>
            <p:cNvPr id="245" name="Google Shape;245;p13"/>
            <p:cNvSpPr txBox="1"/>
            <p:nvPr/>
          </p:nvSpPr>
          <p:spPr>
            <a:xfrm>
              <a:off x="5074075" y="1780425"/>
              <a:ext cx="14058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>
                  <a:solidFill>
                    <a:srgbClr val="426659"/>
                  </a:solidFill>
                  <a:latin typeface="Rubik Light"/>
                  <a:ea typeface="Rubik Light"/>
                  <a:cs typeface="Rubik Light"/>
                  <a:sym typeface="Rubik Light"/>
                </a:rPr>
                <a:t>Yes</a:t>
              </a:r>
              <a:endParaRPr>
                <a:solidFill>
                  <a:srgbClr val="426659"/>
                </a:solidFill>
                <a:latin typeface="Rubik Light"/>
                <a:ea typeface="Rubik Light"/>
                <a:cs typeface="Rubik Light"/>
                <a:sym typeface="Rubik Light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