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Alex Brush"/>
      <p:regular r:id="rId8"/>
    </p:embeddedFont>
    <p:embeddedFont>
      <p:font typeface="Poppins Medium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88">
          <p15:clr>
            <a:srgbClr val="747775"/>
          </p15:clr>
        </p15:guide>
        <p15:guide id="2" pos="6447">
          <p15:clr>
            <a:srgbClr val="747775"/>
          </p15:clr>
        </p15:guide>
        <p15:guide id="3" orient="horz" pos="690">
          <p15:clr>
            <a:srgbClr val="747775"/>
          </p15:clr>
        </p15:guide>
        <p15:guide id="4" orient="horz" pos="446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0B86D54-2B1D-4368-94FD-B694B2595021}">
  <a:tblStyle styleId="{20B86D54-2B1D-4368-94FD-B694B259502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"/>
        <p:guide pos="6447"/>
        <p:guide pos="690" orient="horz"/>
        <p:guide pos="446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PoppinsMedium-italic.fntdata"/><Relationship Id="rId10" Type="http://schemas.openxmlformats.org/officeDocument/2006/relationships/font" Target="fonts/PoppinsMedium-bold.fntdata"/><Relationship Id="rId12" Type="http://schemas.openxmlformats.org/officeDocument/2006/relationships/font" Target="fonts/PoppinsMedium-boldItalic.fntdata"/><Relationship Id="rId9" Type="http://schemas.openxmlformats.org/officeDocument/2006/relationships/font" Target="fonts/PoppinsMedium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lexBrush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Vibrant Flower Bouquet 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0691999" cy="7559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5" name="Google Shape;55;p13"/>
          <p:cNvGraphicFramePr/>
          <p:nvPr/>
        </p:nvGraphicFramePr>
        <p:xfrm>
          <a:off x="457188" y="1095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{20B86D54-2B1D-4368-94FD-B694B2595021}</a:tableStyleId>
              </a:tblPr>
              <a:tblGrid>
                <a:gridCol w="1396800"/>
                <a:gridCol w="1396800"/>
                <a:gridCol w="1396800"/>
                <a:gridCol w="1396800"/>
                <a:gridCol w="1396800"/>
                <a:gridCol w="1396800"/>
                <a:gridCol w="1396800"/>
              </a:tblGrid>
              <a:tr h="408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Mon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Tue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Wed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Thu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Fri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Sat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Sun</a:t>
                      </a:r>
                      <a:endParaRPr sz="1600"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 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7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8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9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10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11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17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18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19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20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21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27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28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29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30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D7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 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7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8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9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10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11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17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18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19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</a:tr>
              <a:tr h="6978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20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21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22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23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24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25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26</a:t>
                      </a:r>
                      <a:endParaRPr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7E1ED">
                        <a:alpha val="8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56" name="Google Shape;56;p13" title="Group 462 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6545" y="732882"/>
            <a:ext cx="739075" cy="73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Group 460 1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6483875"/>
            <a:ext cx="1411425" cy="1076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Google Shape;58;p13"/>
          <p:cNvGrpSpPr/>
          <p:nvPr/>
        </p:nvGrpSpPr>
        <p:grpSpPr>
          <a:xfrm>
            <a:off x="984907" y="401583"/>
            <a:ext cx="8722186" cy="665647"/>
            <a:chOff x="832542" y="435864"/>
            <a:chExt cx="9179316" cy="700534"/>
          </a:xfrm>
        </p:grpSpPr>
        <p:sp>
          <p:nvSpPr>
            <p:cNvPr id="59" name="Google Shape;59;p13"/>
            <p:cNvSpPr/>
            <p:nvPr/>
          </p:nvSpPr>
          <p:spPr>
            <a:xfrm>
              <a:off x="832542" y="435864"/>
              <a:ext cx="9179316" cy="70053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 cap="flat" cmpd="sng" w="72400">
                    <a:solidFill>
                      <a:srgbClr val="79AABF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79AABF"/>
                  </a:solidFill>
                  <a:latin typeface="Comfortaa;500"/>
                </a:rPr>
                <a:t>Summer vacation planner</a:t>
              </a: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832542" y="435864"/>
              <a:ext cx="9179316" cy="70053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lt1"/>
                  </a:solidFill>
                  <a:latin typeface="Comfortaa;500"/>
                </a:rPr>
                <a:t>Summer vacation planner</a:t>
              </a:r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457200" y="1565284"/>
            <a:ext cx="114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rgbClr val="9E9E9E"/>
                </a:solidFill>
                <a:latin typeface="Alex Brush"/>
                <a:ea typeface="Alex Brush"/>
                <a:cs typeface="Alex Brush"/>
                <a:sym typeface="Alex Brush"/>
              </a:rPr>
              <a:t>June</a:t>
            </a:r>
            <a:endParaRPr sz="3485">
              <a:solidFill>
                <a:srgbClr val="9E9E9E"/>
              </a:solidFill>
              <a:latin typeface="Alex Brush"/>
              <a:ea typeface="Alex Brush"/>
              <a:cs typeface="Alex Brush"/>
              <a:sym typeface="Alex Brush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250800" y="4356584"/>
            <a:ext cx="114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79AABF"/>
                </a:solidFill>
                <a:latin typeface="Alex Brush"/>
                <a:ea typeface="Alex Brush"/>
                <a:cs typeface="Alex Brush"/>
                <a:sym typeface="Alex Brush"/>
              </a:rPr>
              <a:t>July</a:t>
            </a:r>
            <a:endParaRPr sz="3485">
              <a:solidFill>
                <a:srgbClr val="79AABF"/>
              </a:solidFill>
              <a:latin typeface="Alex Brush"/>
              <a:ea typeface="Alex Brush"/>
              <a:cs typeface="Alex Brush"/>
              <a:sym typeface="Alex Brus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