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Oswald Medium"/>
      <p:regular r:id="rId7"/>
      <p:bold r:id="rId8"/>
    </p:embeddedFont>
    <p:embeddedFont>
      <p:font typeface="Raleway"/>
      <p:regular r:id="rId9"/>
      <p:bold r:id="rId10"/>
      <p:italic r:id="rId11"/>
      <p:boldItalic r:id="rId12"/>
    </p:embeddedFont>
    <p:embeddedFont>
      <p:font typeface="Oswald"/>
      <p:regular r:id="rId13"/>
      <p:bold r:id="rId14"/>
    </p:embeddedFont>
    <p:embeddedFont>
      <p:font typeface="Kalam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283">
          <p15:clr>
            <a:srgbClr val="9AA0A6"/>
          </p15:clr>
        </p15:guide>
        <p15:guide id="4" orient="horz" pos="6452">
          <p15:clr>
            <a:srgbClr val="9AA0A6"/>
          </p15:clr>
        </p15:guide>
        <p15:guide id="5" pos="386">
          <p15:clr>
            <a:srgbClr val="9AA0A6"/>
          </p15:clr>
        </p15:guide>
        <p15:guide id="6" pos="4375">
          <p15:clr>
            <a:srgbClr val="9AA0A6"/>
          </p15:clr>
        </p15:guide>
        <p15:guide id="7" pos="678">
          <p15:clr>
            <a:srgbClr val="9AA0A6"/>
          </p15:clr>
        </p15:guide>
        <p15:guide id="8" pos="3107">
          <p15:clr>
            <a:srgbClr val="9AA0A6"/>
          </p15:clr>
        </p15:guide>
        <p15:guide id="9" orient="horz" pos="1395">
          <p15:clr>
            <a:srgbClr val="9AA0A6"/>
          </p15:clr>
        </p15:guide>
        <p15:guide id="10" pos="9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83" orient="horz"/>
        <p:guide pos="6452" orient="horz"/>
        <p:guide pos="386"/>
        <p:guide pos="4375"/>
        <p:guide pos="678"/>
        <p:guide pos="3107"/>
        <p:guide pos="1395" orient="horz"/>
        <p:guide pos="90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Oswald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Kalam-regular.fntdata"/><Relationship Id="rId14" Type="http://schemas.openxmlformats.org/officeDocument/2006/relationships/font" Target="fonts/Oswald-bold.fntdata"/><Relationship Id="rId16" Type="http://schemas.openxmlformats.org/officeDocument/2006/relationships/font" Target="fonts/Kala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swaldMedium-regular.fntdata"/><Relationship Id="rId8" Type="http://schemas.openxmlformats.org/officeDocument/2006/relationships/font" Target="fonts/Oswal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91"/>
            <a:ext cx="7560002" cy="106852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612000" y="450000"/>
            <a:ext cx="4320000" cy="7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87300" y="488100"/>
            <a:ext cx="356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WHAT TO PACK</a:t>
            </a:r>
            <a:endParaRPr sz="46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12000" y="1170000"/>
            <a:ext cx="5508000" cy="720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987300" y="1243725"/>
            <a:ext cx="513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TO BEACH VACATION</a:t>
            </a:r>
            <a:endParaRPr sz="4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150" y="10060703"/>
            <a:ext cx="3190876" cy="3724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3946693" y="8051150"/>
            <a:ext cx="3006300" cy="220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3500" y="8120254"/>
            <a:ext cx="2872724" cy="19139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1076325" y="9201150"/>
            <a:ext cx="3133800" cy="68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000" y="8766000"/>
            <a:ext cx="896670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546650" y="9295800"/>
            <a:ext cx="244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21 AUGUST, </a:t>
            </a:r>
            <a:r>
              <a:rPr lang="ru" sz="2000">
                <a:solidFill>
                  <a:srgbClr val="F6C100"/>
                </a:solidFill>
                <a:latin typeface="Oswald"/>
                <a:ea typeface="Oswald"/>
                <a:cs typeface="Oswald"/>
                <a:sym typeface="Oswald"/>
              </a:rPr>
              <a:t>SATURDAY</a:t>
            </a:r>
            <a:endParaRPr sz="2000">
              <a:solidFill>
                <a:srgbClr val="F6C1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8325" y="2907600"/>
            <a:ext cx="1008000" cy="1426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1000125" y="1985625"/>
            <a:ext cx="2779800" cy="569400"/>
            <a:chOff x="1000125" y="2061825"/>
            <a:chExt cx="2779800" cy="56940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1000125" y="2061825"/>
              <a:ext cx="27798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latin typeface="Kalam"/>
                  <a:ea typeface="Kalam"/>
                  <a:cs typeface="Kalam"/>
                  <a:sym typeface="Kalam"/>
                </a:rPr>
                <a:t>Beach Gear</a:t>
              </a:r>
              <a:endParaRPr sz="25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68" name="Google Shape;68;p13"/>
            <p:cNvCxnSpPr/>
            <p:nvPr/>
          </p:nvCxnSpPr>
          <p:spPr>
            <a:xfrm>
              <a:off x="1076325" y="2505075"/>
              <a:ext cx="1524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9" name="Google Shape;69;p13"/>
          <p:cNvGrpSpPr/>
          <p:nvPr/>
        </p:nvGrpSpPr>
        <p:grpSpPr>
          <a:xfrm>
            <a:off x="1335225" y="2428875"/>
            <a:ext cx="2440800" cy="1622400"/>
            <a:chOff x="1335225" y="2505075"/>
            <a:chExt cx="2440800" cy="16224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1335225" y="250507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Umbrella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335225" y="279592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Beach Cart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335225" y="310072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Waterproof Blanket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335225" y="339172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Hooded Towel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335225" y="369637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Beach Chair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4852200" y="2555025"/>
            <a:ext cx="159600" cy="1350900"/>
            <a:chOff x="4852200" y="2631225"/>
            <a:chExt cx="159600" cy="1350900"/>
          </a:xfrm>
        </p:grpSpPr>
        <p:sp>
          <p:nvSpPr>
            <p:cNvPr id="76" name="Google Shape;76;p13"/>
            <p:cNvSpPr/>
            <p:nvPr/>
          </p:nvSpPr>
          <p:spPr>
            <a:xfrm>
              <a:off x="4852200" y="263122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852200" y="292207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852200" y="322687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852200" y="351787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852200" y="382252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1335225" y="4533900"/>
            <a:ext cx="2440800" cy="1317750"/>
            <a:chOff x="1335225" y="4533900"/>
            <a:chExt cx="2440800" cy="131775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1335225" y="4533900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Beach Toys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335225" y="4824750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Mini Pool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1335225" y="5129550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Kites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1335225" y="5420550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Bubbles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4852200" y="4660050"/>
            <a:ext cx="159600" cy="1046250"/>
            <a:chOff x="4852200" y="4812450"/>
            <a:chExt cx="159600" cy="1046250"/>
          </a:xfrm>
        </p:grpSpPr>
        <p:sp>
          <p:nvSpPr>
            <p:cNvPr id="87" name="Google Shape;87;p13"/>
            <p:cNvSpPr/>
            <p:nvPr/>
          </p:nvSpPr>
          <p:spPr>
            <a:xfrm>
              <a:off x="4852200" y="4812450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852200" y="5103300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852200" y="5408100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852200" y="5699100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1000125" y="5890875"/>
            <a:ext cx="2779800" cy="569400"/>
            <a:chOff x="1000125" y="6119475"/>
            <a:chExt cx="2779800" cy="56940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1000125" y="6119475"/>
              <a:ext cx="27798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latin typeface="Kalam"/>
                  <a:ea typeface="Kalam"/>
                  <a:cs typeface="Kalam"/>
                  <a:sym typeface="Kalam"/>
                </a:rPr>
                <a:t>Sun/Bug Protection</a:t>
              </a:r>
              <a:endParaRPr sz="25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93" name="Google Shape;93;p13"/>
            <p:cNvCxnSpPr/>
            <p:nvPr/>
          </p:nvCxnSpPr>
          <p:spPr>
            <a:xfrm>
              <a:off x="1076325" y="6562725"/>
              <a:ext cx="2552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" name="Google Shape;94;p13"/>
          <p:cNvGrpSpPr/>
          <p:nvPr/>
        </p:nvGrpSpPr>
        <p:grpSpPr>
          <a:xfrm>
            <a:off x="1335225" y="6334125"/>
            <a:ext cx="2440800" cy="1622400"/>
            <a:chOff x="1335225" y="6562725"/>
            <a:chExt cx="2440800" cy="16224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1335225" y="656272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Sunscreen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335225" y="685357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Water Shoes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335225" y="715837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Misting Fan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335225" y="744937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Bug Repellent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1335225" y="7754025"/>
              <a:ext cx="244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Raleway"/>
                  <a:ea typeface="Raleway"/>
                  <a:cs typeface="Raleway"/>
                  <a:sym typeface="Raleway"/>
                </a:rPr>
                <a:t>Anti-Itch Cream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852200" y="6460275"/>
            <a:ext cx="159600" cy="1350900"/>
            <a:chOff x="4852200" y="6688875"/>
            <a:chExt cx="159600" cy="1350900"/>
          </a:xfrm>
        </p:grpSpPr>
        <p:sp>
          <p:nvSpPr>
            <p:cNvPr id="101" name="Google Shape;101;p13"/>
            <p:cNvSpPr/>
            <p:nvPr/>
          </p:nvSpPr>
          <p:spPr>
            <a:xfrm>
              <a:off x="4852200" y="668887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852200" y="697972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852200" y="728452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852200" y="757552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852200" y="7880175"/>
              <a:ext cx="1596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000125" y="4090650"/>
            <a:ext cx="2440800" cy="569400"/>
            <a:chOff x="1000125" y="4090650"/>
            <a:chExt cx="2440800" cy="569400"/>
          </a:xfrm>
        </p:grpSpPr>
        <p:cxnSp>
          <p:nvCxnSpPr>
            <p:cNvPr id="107" name="Google Shape;107;p13"/>
            <p:cNvCxnSpPr/>
            <p:nvPr/>
          </p:nvCxnSpPr>
          <p:spPr>
            <a:xfrm>
              <a:off x="1076325" y="4533900"/>
              <a:ext cx="50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8" name="Google Shape;108;p13"/>
            <p:cNvSpPr txBox="1"/>
            <p:nvPr/>
          </p:nvSpPr>
          <p:spPr>
            <a:xfrm>
              <a:off x="1000125" y="4090650"/>
              <a:ext cx="24408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latin typeface="Kalam"/>
                  <a:ea typeface="Kalam"/>
                  <a:cs typeface="Kalam"/>
                  <a:sym typeface="Kalam"/>
                </a:rPr>
                <a:t>Fun</a:t>
              </a:r>
              <a:endParaRPr sz="25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pic>
        <p:nvPicPr>
          <p:cNvPr id="109" name="Google Shape;10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7450" y="340735"/>
            <a:ext cx="1095550" cy="117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163" y="5778713"/>
            <a:ext cx="1260000" cy="111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