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ancing Script"/>
      <p:regular r:id="rId7"/>
      <p:bold r:id="rId8"/>
    </p:embeddedFont>
    <p:embeddedFont>
      <p:font typeface="Rancho"/>
      <p:regular r:id="rId9"/>
    </p:embeddedFont>
    <p:embeddedFont>
      <p:font typeface="Caveat Brush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CaveatBrush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nch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ancingScript-regular.fntdata"/><Relationship Id="rId8" Type="http://schemas.openxmlformats.org/officeDocument/2006/relationships/font" Target="fonts/DancingScrip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8.png"/><Relationship Id="rId13" Type="http://schemas.openxmlformats.org/officeDocument/2006/relationships/image" Target="../media/image10.png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14.png"/><Relationship Id="rId15" Type="http://schemas.openxmlformats.org/officeDocument/2006/relationships/image" Target="../media/image12.png"/><Relationship Id="rId14" Type="http://schemas.openxmlformats.org/officeDocument/2006/relationships/image" Target="../media/image13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39968" y="248398"/>
            <a:ext cx="6939000" cy="10227601"/>
            <a:chOff x="239968" y="248398"/>
            <a:chExt cx="6939000" cy="10227601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72318" y="333368"/>
              <a:ext cx="185025" cy="193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503573" y="248398"/>
              <a:ext cx="122300" cy="128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993943" y="5804643"/>
              <a:ext cx="185025" cy="193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927093" y="2443643"/>
              <a:ext cx="185025" cy="193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9968" y="2249993"/>
              <a:ext cx="185025" cy="193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621349" y="10312949"/>
              <a:ext cx="155775" cy="163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535999" y="9358574"/>
              <a:ext cx="155775" cy="163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69749" y="7201449"/>
              <a:ext cx="155775" cy="163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436449" y="3653338"/>
              <a:ext cx="155775" cy="16303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" name="Google Shape;64;p13"/>
          <p:cNvGrpSpPr/>
          <p:nvPr/>
        </p:nvGrpSpPr>
        <p:grpSpPr>
          <a:xfrm>
            <a:off x="290525" y="182774"/>
            <a:ext cx="6769175" cy="10183899"/>
            <a:chOff x="290525" y="182774"/>
            <a:chExt cx="6769175" cy="10183899"/>
          </a:xfrm>
        </p:grpSpPr>
        <p:pic>
          <p:nvPicPr>
            <p:cNvPr id="65" name="Google Shape;6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560550" y="6032344"/>
              <a:ext cx="762036" cy="26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144325" y="2312944"/>
              <a:ext cx="762036" cy="26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59600" y="5431798"/>
              <a:ext cx="531475" cy="18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36725" y="6361224"/>
              <a:ext cx="622975" cy="214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90525" y="7106451"/>
              <a:ext cx="622963" cy="214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331775" y="7864674"/>
              <a:ext cx="622972" cy="214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194525" y="10152524"/>
              <a:ext cx="622972" cy="214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89000" y="8747124"/>
              <a:ext cx="622972" cy="214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93238" y="10007550"/>
              <a:ext cx="531485" cy="18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598388" y="8510625"/>
              <a:ext cx="531485" cy="18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3922" y="4614675"/>
              <a:ext cx="531485" cy="182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42109" y="3851123"/>
              <a:ext cx="622975" cy="2141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042609" y="3387023"/>
              <a:ext cx="622975" cy="2141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761341" y="2444503"/>
              <a:ext cx="531475" cy="1826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029077" y="182774"/>
              <a:ext cx="622975" cy="2141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71275" y="358025"/>
              <a:ext cx="531485" cy="182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1" name="Google Shape;81;p13"/>
          <p:cNvSpPr txBox="1"/>
          <p:nvPr/>
        </p:nvSpPr>
        <p:spPr>
          <a:xfrm>
            <a:off x="1581625" y="4775"/>
            <a:ext cx="44196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0">
                <a:solidFill>
                  <a:srgbClr val="3E394A"/>
                </a:solidFill>
                <a:latin typeface="Caveat Brush"/>
                <a:ea typeface="Caveat Brush"/>
                <a:cs typeface="Caveat Brush"/>
                <a:sym typeface="Caveat Brush"/>
              </a:rPr>
              <a:t>Summer</a:t>
            </a:r>
            <a:endParaRPr sz="11000">
              <a:solidFill>
                <a:srgbClr val="3E394A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82" name="Google Shape;82;p13"/>
          <p:cNvGrpSpPr/>
          <p:nvPr/>
        </p:nvGrpSpPr>
        <p:grpSpPr>
          <a:xfrm>
            <a:off x="2245737" y="1381150"/>
            <a:ext cx="3068525" cy="677400"/>
            <a:chOff x="2245737" y="1381150"/>
            <a:chExt cx="3068525" cy="677400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2524138" y="1381150"/>
              <a:ext cx="2448000" cy="6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4400">
                  <a:solidFill>
                    <a:srgbClr val="FAC15C"/>
                  </a:solidFill>
                  <a:latin typeface="Dancing Script"/>
                  <a:ea typeface="Dancing Script"/>
                  <a:cs typeface="Dancing Script"/>
                  <a:sym typeface="Dancing Script"/>
                </a:rPr>
                <a:t>Bucket list</a:t>
              </a:r>
              <a:endParaRPr b="1" sz="4400">
                <a:solidFill>
                  <a:srgbClr val="FAC15C"/>
                </a:solidFill>
                <a:latin typeface="Dancing Script"/>
                <a:ea typeface="Dancing Script"/>
                <a:cs typeface="Dancing Script"/>
                <a:sym typeface="Dancing Script"/>
              </a:endParaRPr>
            </a:p>
          </p:txBody>
        </p:sp>
        <p:grpSp>
          <p:nvGrpSpPr>
            <p:cNvPr id="84" name="Google Shape;84;p13"/>
            <p:cNvGrpSpPr/>
            <p:nvPr/>
          </p:nvGrpSpPr>
          <p:grpSpPr>
            <a:xfrm>
              <a:off x="2245737" y="1571834"/>
              <a:ext cx="3068525" cy="340391"/>
              <a:chOff x="2246475" y="1571834"/>
              <a:chExt cx="3068525" cy="340391"/>
            </a:xfrm>
          </p:grpSpPr>
          <p:pic>
            <p:nvPicPr>
              <p:cNvPr id="85" name="Google Shape;85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2246475" y="1571834"/>
                <a:ext cx="277675" cy="34039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" name="Google Shape;86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 flipH="1">
                <a:off x="5037325" y="1571834"/>
                <a:ext cx="277675" cy="34039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87" name="Google Shape;87;p13"/>
          <p:cNvGrpSpPr/>
          <p:nvPr/>
        </p:nvGrpSpPr>
        <p:grpSpPr>
          <a:xfrm>
            <a:off x="465293" y="2533700"/>
            <a:ext cx="2034894" cy="492600"/>
            <a:chOff x="465293" y="2533700"/>
            <a:chExt cx="2034894" cy="492600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90" name="Google Shape;9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91" name="Google Shape;91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Bike Ride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465293" y="3052810"/>
            <a:ext cx="2034894" cy="492600"/>
            <a:chOff x="465293" y="2533700"/>
            <a:chExt cx="2034894" cy="492600"/>
          </a:xfrm>
        </p:grpSpPr>
        <p:grpSp>
          <p:nvGrpSpPr>
            <p:cNvPr id="93" name="Google Shape;93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95" name="Google Shape;95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96" name="Google Shape;96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Have a BBQ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465293" y="3571920"/>
            <a:ext cx="2034894" cy="492600"/>
            <a:chOff x="465293" y="2533700"/>
            <a:chExt cx="2034894" cy="492600"/>
          </a:xfrm>
        </p:grpSpPr>
        <p:grpSp>
          <p:nvGrpSpPr>
            <p:cNvPr id="98" name="Google Shape;98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0" name="Google Shape;10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1" name="Google Shape;101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Road Trip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65293" y="4091029"/>
            <a:ext cx="2034894" cy="492600"/>
            <a:chOff x="465293" y="2533700"/>
            <a:chExt cx="2034894" cy="492600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05" name="Google Shape;105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6" name="Google Shape;106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Go Fishing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65293" y="4610139"/>
            <a:ext cx="2034894" cy="492600"/>
            <a:chOff x="465293" y="2533700"/>
            <a:chExt cx="2034894" cy="492600"/>
          </a:xfrm>
        </p:grpSpPr>
        <p:grpSp>
          <p:nvGrpSpPr>
            <p:cNvPr id="108" name="Google Shape;108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10" name="Google Shape;11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1" name="Google Shape;111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Go to the Zoo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465293" y="5129250"/>
            <a:ext cx="2382609" cy="492600"/>
            <a:chOff x="465293" y="2533701"/>
            <a:chExt cx="2382609" cy="492600"/>
          </a:xfrm>
        </p:grpSpPr>
        <p:grpSp>
          <p:nvGrpSpPr>
            <p:cNvPr id="113" name="Google Shape;113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14" name="Google Shape;114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15" name="Google Shape;115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6" name="Google Shape;116;p13"/>
            <p:cNvSpPr txBox="1"/>
            <p:nvPr/>
          </p:nvSpPr>
          <p:spPr>
            <a:xfrm>
              <a:off x="838203" y="2533701"/>
              <a:ext cx="2009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Read 8+ Books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65293" y="5648350"/>
            <a:ext cx="3216016" cy="492600"/>
            <a:chOff x="465293" y="2533691"/>
            <a:chExt cx="3216016" cy="492600"/>
          </a:xfrm>
        </p:grpSpPr>
        <p:grpSp>
          <p:nvGrpSpPr>
            <p:cNvPr id="118" name="Google Shape;118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20" name="Google Shape;12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1" name="Google Shape;121;p13"/>
            <p:cNvSpPr txBox="1"/>
            <p:nvPr/>
          </p:nvSpPr>
          <p:spPr>
            <a:xfrm>
              <a:off x="838209" y="2533691"/>
              <a:ext cx="28431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Camp in the Backyard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465293" y="6167475"/>
            <a:ext cx="2435110" cy="492600"/>
            <a:chOff x="465293" y="2533706"/>
            <a:chExt cx="2435110" cy="492600"/>
          </a:xfrm>
        </p:grpSpPr>
        <p:grpSp>
          <p:nvGrpSpPr>
            <p:cNvPr id="123" name="Google Shape;123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25" name="Google Shape;125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6" name="Google Shape;126;p13"/>
            <p:cNvSpPr txBox="1"/>
            <p:nvPr/>
          </p:nvSpPr>
          <p:spPr>
            <a:xfrm>
              <a:off x="838203" y="2533706"/>
              <a:ext cx="20622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Go to the Beach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465293" y="6686579"/>
            <a:ext cx="2034894" cy="492600"/>
            <a:chOff x="465293" y="2533700"/>
            <a:chExt cx="2034894" cy="492600"/>
          </a:xfrm>
        </p:grpSpPr>
        <p:grpSp>
          <p:nvGrpSpPr>
            <p:cNvPr id="128" name="Google Shape;128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29" name="Google Shape;129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0" name="Google Shape;13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1" name="Google Shape;131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Catch Bugs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65293" y="7205688"/>
            <a:ext cx="2034894" cy="492600"/>
            <a:chOff x="465293" y="2533700"/>
            <a:chExt cx="2034894" cy="492600"/>
          </a:xfrm>
        </p:grpSpPr>
        <p:grpSp>
          <p:nvGrpSpPr>
            <p:cNvPr id="133" name="Google Shape;133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34" name="Google Shape;134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35" name="Google Shape;135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6" name="Google Shape;136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Fly a Kite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465293" y="7724800"/>
            <a:ext cx="3149415" cy="492600"/>
            <a:chOff x="465293" y="2533702"/>
            <a:chExt cx="3149415" cy="492600"/>
          </a:xfrm>
        </p:grpSpPr>
        <p:grpSp>
          <p:nvGrpSpPr>
            <p:cNvPr id="138" name="Google Shape;138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40" name="Google Shape;14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41" name="Google Shape;141;p13"/>
            <p:cNvSpPr txBox="1"/>
            <p:nvPr/>
          </p:nvSpPr>
          <p:spPr>
            <a:xfrm>
              <a:off x="838208" y="2533702"/>
              <a:ext cx="2776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Jump on a Trampoline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465293" y="8243900"/>
            <a:ext cx="2808013" cy="492600"/>
            <a:chOff x="465293" y="2533692"/>
            <a:chExt cx="2808013" cy="492600"/>
          </a:xfrm>
        </p:grpSpPr>
        <p:grpSp>
          <p:nvGrpSpPr>
            <p:cNvPr id="143" name="Google Shape;143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44" name="Google Shape;144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45" name="Google Shape;145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46" name="Google Shape;146;p13"/>
            <p:cNvSpPr txBox="1"/>
            <p:nvPr/>
          </p:nvSpPr>
          <p:spPr>
            <a:xfrm>
              <a:off x="838206" y="2533692"/>
              <a:ext cx="24351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Walk for ice Cream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465293" y="8763025"/>
            <a:ext cx="3125706" cy="492600"/>
            <a:chOff x="465293" y="2533707"/>
            <a:chExt cx="3125706" cy="492600"/>
          </a:xfrm>
        </p:grpSpPr>
        <p:grpSp>
          <p:nvGrpSpPr>
            <p:cNvPr id="148" name="Google Shape;148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49" name="Google Shape;149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50" name="Google Shape;15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1" name="Google Shape;151;p13"/>
            <p:cNvSpPr txBox="1"/>
            <p:nvPr/>
          </p:nvSpPr>
          <p:spPr>
            <a:xfrm>
              <a:off x="838199" y="2533707"/>
              <a:ext cx="2752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Build a Sand Castle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465293" y="9282125"/>
            <a:ext cx="2901913" cy="492600"/>
            <a:chOff x="465293" y="2533697"/>
            <a:chExt cx="2901913" cy="492600"/>
          </a:xfrm>
        </p:grpSpPr>
        <p:grpSp>
          <p:nvGrpSpPr>
            <p:cNvPr id="153" name="Google Shape;153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54" name="Google Shape;154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55" name="Google Shape;155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6" name="Google Shape;156;p13"/>
            <p:cNvSpPr txBox="1"/>
            <p:nvPr/>
          </p:nvSpPr>
          <p:spPr>
            <a:xfrm>
              <a:off x="838207" y="2533697"/>
              <a:ext cx="2529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Have a Water Fight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57" name="Google Shape;157;p13"/>
          <p:cNvGrpSpPr/>
          <p:nvPr/>
        </p:nvGrpSpPr>
        <p:grpSpPr>
          <a:xfrm>
            <a:off x="465293" y="9801238"/>
            <a:ext cx="2901913" cy="492600"/>
            <a:chOff x="465293" y="2533700"/>
            <a:chExt cx="2901913" cy="492600"/>
          </a:xfrm>
        </p:grpSpPr>
        <p:grpSp>
          <p:nvGrpSpPr>
            <p:cNvPr id="158" name="Google Shape;158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60" name="Google Shape;16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61" name="Google Shape;161;p13"/>
            <p:cNvSpPr txBox="1"/>
            <p:nvPr/>
          </p:nvSpPr>
          <p:spPr>
            <a:xfrm>
              <a:off x="838207" y="2533700"/>
              <a:ext cx="2529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Have a Picnic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pic>
        <p:nvPicPr>
          <p:cNvPr id="162" name="Google Shape;16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2350" y="10067918"/>
            <a:ext cx="306975" cy="36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46580" y="5204558"/>
            <a:ext cx="306975" cy="322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 rot="-446915">
            <a:off x="3480057" y="8492293"/>
            <a:ext cx="213510" cy="224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 rot="555115">
            <a:off x="6598518" y="3190738"/>
            <a:ext cx="316313" cy="3327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6" name="Google Shape;166;p13"/>
          <p:cNvGrpSpPr/>
          <p:nvPr/>
        </p:nvGrpSpPr>
        <p:grpSpPr>
          <a:xfrm>
            <a:off x="290525" y="343250"/>
            <a:ext cx="7212350" cy="8953162"/>
            <a:chOff x="290525" y="343250"/>
            <a:chExt cx="7212350" cy="8953162"/>
          </a:xfrm>
        </p:grpSpPr>
        <p:pic>
          <p:nvPicPr>
            <p:cNvPr id="167" name="Google Shape;167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90525" y="343250"/>
              <a:ext cx="1328725" cy="1680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Google Shape;168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5925025" y="390538"/>
              <a:ext cx="1403025" cy="1812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9" name="Google Shape;169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2486049" y="2244449"/>
              <a:ext cx="1114400" cy="1118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Google Shape;170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2541763" y="3710439"/>
              <a:ext cx="830200" cy="10872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Google Shape;171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2486050" y="6457364"/>
              <a:ext cx="1114400" cy="11650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2" name="Google Shape;172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6145800" y="4502400"/>
              <a:ext cx="1229875" cy="769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Google Shape;173;p13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6415075" y="7953387"/>
              <a:ext cx="1087800" cy="13430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4" name="Google Shape;174;p13"/>
          <p:cNvGrpSpPr/>
          <p:nvPr/>
        </p:nvGrpSpPr>
        <p:grpSpPr>
          <a:xfrm>
            <a:off x="3999068" y="2533700"/>
            <a:ext cx="2755512" cy="492600"/>
            <a:chOff x="465293" y="2533700"/>
            <a:chExt cx="2755512" cy="492600"/>
          </a:xfrm>
        </p:grpSpPr>
        <p:grpSp>
          <p:nvGrpSpPr>
            <p:cNvPr id="175" name="Google Shape;175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76" name="Google Shape;176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77" name="Google Shape;17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8" name="Google Shape;178;p13"/>
            <p:cNvSpPr txBox="1"/>
            <p:nvPr/>
          </p:nvSpPr>
          <p:spPr>
            <a:xfrm>
              <a:off x="838205" y="2533700"/>
              <a:ext cx="23826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Play Swing Ball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79" name="Google Shape;179;p13"/>
          <p:cNvGrpSpPr/>
          <p:nvPr/>
        </p:nvGrpSpPr>
        <p:grpSpPr>
          <a:xfrm>
            <a:off x="3999068" y="3052810"/>
            <a:ext cx="2034894" cy="492600"/>
            <a:chOff x="465293" y="2533700"/>
            <a:chExt cx="2034894" cy="492600"/>
          </a:xfrm>
        </p:grpSpPr>
        <p:grpSp>
          <p:nvGrpSpPr>
            <p:cNvPr id="180" name="Google Shape;180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81" name="Google Shape;181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82" name="Google Shape;182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3" name="Google Shape;183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Visit a Farm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84" name="Google Shape;184;p13"/>
          <p:cNvGrpSpPr/>
          <p:nvPr/>
        </p:nvGrpSpPr>
        <p:grpSpPr>
          <a:xfrm>
            <a:off x="3999068" y="3571925"/>
            <a:ext cx="2574911" cy="492600"/>
            <a:chOff x="465293" y="2533705"/>
            <a:chExt cx="2574911" cy="492600"/>
          </a:xfrm>
        </p:grpSpPr>
        <p:grpSp>
          <p:nvGrpSpPr>
            <p:cNvPr id="185" name="Google Shape;185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86" name="Google Shape;186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87" name="Google Shape;18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8" name="Google Shape;188;p13"/>
            <p:cNvSpPr txBox="1"/>
            <p:nvPr/>
          </p:nvSpPr>
          <p:spPr>
            <a:xfrm>
              <a:off x="838204" y="2533705"/>
              <a:ext cx="220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Go to the Park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89" name="Google Shape;189;p13"/>
          <p:cNvGrpSpPr/>
          <p:nvPr/>
        </p:nvGrpSpPr>
        <p:grpSpPr>
          <a:xfrm>
            <a:off x="3999068" y="4091025"/>
            <a:ext cx="2820913" cy="492600"/>
            <a:chOff x="465293" y="2533696"/>
            <a:chExt cx="2820913" cy="492600"/>
          </a:xfrm>
        </p:grpSpPr>
        <p:grpSp>
          <p:nvGrpSpPr>
            <p:cNvPr id="190" name="Google Shape;190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91" name="Google Shape;191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92" name="Google Shape;192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93" name="Google Shape;193;p13"/>
            <p:cNvSpPr txBox="1"/>
            <p:nvPr/>
          </p:nvSpPr>
          <p:spPr>
            <a:xfrm>
              <a:off x="838206" y="2533696"/>
              <a:ext cx="2448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Family Sleepover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94" name="Google Shape;194;p13"/>
          <p:cNvGrpSpPr/>
          <p:nvPr/>
        </p:nvGrpSpPr>
        <p:grpSpPr>
          <a:xfrm>
            <a:off x="3999068" y="4610139"/>
            <a:ext cx="2034894" cy="492600"/>
            <a:chOff x="465293" y="2533700"/>
            <a:chExt cx="2034894" cy="492600"/>
          </a:xfrm>
        </p:grpSpPr>
        <p:grpSp>
          <p:nvGrpSpPr>
            <p:cNvPr id="195" name="Google Shape;195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196" name="Google Shape;196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97" name="Google Shape;19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98" name="Google Shape;198;p13"/>
            <p:cNvSpPr txBox="1"/>
            <p:nvPr/>
          </p:nvSpPr>
          <p:spPr>
            <a:xfrm>
              <a:off x="838188" y="2533700"/>
              <a:ext cx="1662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Movie Night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99" name="Google Shape;199;p13"/>
          <p:cNvGrpSpPr/>
          <p:nvPr/>
        </p:nvGrpSpPr>
        <p:grpSpPr>
          <a:xfrm>
            <a:off x="3999068" y="5129250"/>
            <a:ext cx="2525407" cy="492600"/>
            <a:chOff x="465293" y="2533701"/>
            <a:chExt cx="2525407" cy="492600"/>
          </a:xfrm>
        </p:grpSpPr>
        <p:grpSp>
          <p:nvGrpSpPr>
            <p:cNvPr id="200" name="Google Shape;200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01" name="Google Shape;201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02" name="Google Shape;202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3" name="Google Shape;203;p13"/>
            <p:cNvSpPr txBox="1"/>
            <p:nvPr/>
          </p:nvSpPr>
          <p:spPr>
            <a:xfrm>
              <a:off x="838200" y="2533701"/>
              <a:ext cx="2152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Visit a Museum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04" name="Google Shape;204;p13"/>
          <p:cNvGrpSpPr/>
          <p:nvPr/>
        </p:nvGrpSpPr>
        <p:grpSpPr>
          <a:xfrm>
            <a:off x="3999068" y="5648350"/>
            <a:ext cx="3216016" cy="492600"/>
            <a:chOff x="465293" y="2533691"/>
            <a:chExt cx="3216016" cy="492600"/>
          </a:xfrm>
        </p:grpSpPr>
        <p:grpSp>
          <p:nvGrpSpPr>
            <p:cNvPr id="205" name="Google Shape;205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06" name="Google Shape;206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07" name="Google Shape;20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8" name="Google Shape;208;p13"/>
            <p:cNvSpPr txBox="1"/>
            <p:nvPr/>
          </p:nvSpPr>
          <p:spPr>
            <a:xfrm>
              <a:off x="838209" y="2533691"/>
              <a:ext cx="28431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Play Board Game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09" name="Google Shape;209;p13"/>
          <p:cNvGrpSpPr/>
          <p:nvPr/>
        </p:nvGrpSpPr>
        <p:grpSpPr>
          <a:xfrm>
            <a:off x="3999068" y="6167475"/>
            <a:ext cx="2947806" cy="492600"/>
            <a:chOff x="465293" y="2533706"/>
            <a:chExt cx="2947806" cy="492600"/>
          </a:xfrm>
        </p:grpSpPr>
        <p:grpSp>
          <p:nvGrpSpPr>
            <p:cNvPr id="210" name="Google Shape;210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11" name="Google Shape;211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12" name="Google Shape;212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3" name="Google Shape;213;p13"/>
            <p:cNvSpPr txBox="1"/>
            <p:nvPr/>
          </p:nvSpPr>
          <p:spPr>
            <a:xfrm>
              <a:off x="838199" y="2533706"/>
              <a:ext cx="25749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Go Pond Dipping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14" name="Google Shape;214;p13"/>
          <p:cNvGrpSpPr/>
          <p:nvPr/>
        </p:nvGrpSpPr>
        <p:grpSpPr>
          <a:xfrm>
            <a:off x="3999068" y="6686575"/>
            <a:ext cx="2947814" cy="492600"/>
            <a:chOff x="465293" y="2533696"/>
            <a:chExt cx="2947814" cy="492600"/>
          </a:xfrm>
        </p:grpSpPr>
        <p:grpSp>
          <p:nvGrpSpPr>
            <p:cNvPr id="215" name="Google Shape;215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16" name="Google Shape;216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17" name="Google Shape;21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18" name="Google Shape;218;p13"/>
            <p:cNvSpPr txBox="1"/>
            <p:nvPr/>
          </p:nvSpPr>
          <p:spPr>
            <a:xfrm>
              <a:off x="838207" y="2533696"/>
              <a:ext cx="25749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Make Bird Feeders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19" name="Google Shape;219;p13"/>
          <p:cNvGrpSpPr/>
          <p:nvPr/>
        </p:nvGrpSpPr>
        <p:grpSpPr>
          <a:xfrm>
            <a:off x="3999068" y="7205700"/>
            <a:ext cx="3128415" cy="492600"/>
            <a:chOff x="465293" y="2533712"/>
            <a:chExt cx="3128415" cy="492600"/>
          </a:xfrm>
        </p:grpSpPr>
        <p:grpSp>
          <p:nvGrpSpPr>
            <p:cNvPr id="220" name="Google Shape;220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21" name="Google Shape;221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22" name="Google Shape;222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3" name="Google Shape;223;p13"/>
            <p:cNvSpPr txBox="1"/>
            <p:nvPr/>
          </p:nvSpPr>
          <p:spPr>
            <a:xfrm>
              <a:off x="838208" y="2533712"/>
              <a:ext cx="2755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Collect Sea Shells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24" name="Google Shape;224;p13"/>
          <p:cNvGrpSpPr/>
          <p:nvPr/>
        </p:nvGrpSpPr>
        <p:grpSpPr>
          <a:xfrm>
            <a:off x="3999068" y="7724800"/>
            <a:ext cx="3149415" cy="492600"/>
            <a:chOff x="465293" y="2533702"/>
            <a:chExt cx="3149415" cy="492600"/>
          </a:xfrm>
        </p:grpSpPr>
        <p:grpSp>
          <p:nvGrpSpPr>
            <p:cNvPr id="225" name="Google Shape;225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26" name="Google Shape;226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27" name="Google Shape;22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28" name="Google Shape;228;p13"/>
            <p:cNvSpPr txBox="1"/>
            <p:nvPr/>
          </p:nvSpPr>
          <p:spPr>
            <a:xfrm>
              <a:off x="838208" y="2533702"/>
              <a:ext cx="2776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Play Lawn Twister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29" name="Google Shape;229;p13"/>
          <p:cNvGrpSpPr/>
          <p:nvPr/>
        </p:nvGrpSpPr>
        <p:grpSpPr>
          <a:xfrm>
            <a:off x="3999068" y="8243900"/>
            <a:ext cx="2330408" cy="492600"/>
            <a:chOff x="465293" y="2533692"/>
            <a:chExt cx="2330408" cy="492600"/>
          </a:xfrm>
        </p:grpSpPr>
        <p:grpSp>
          <p:nvGrpSpPr>
            <p:cNvPr id="230" name="Google Shape;230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31" name="Google Shape;231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32" name="Google Shape;232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33" name="Google Shape;233;p13"/>
            <p:cNvSpPr txBox="1"/>
            <p:nvPr/>
          </p:nvSpPr>
          <p:spPr>
            <a:xfrm>
              <a:off x="838201" y="2533692"/>
              <a:ext cx="19575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Climb Trees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34" name="Google Shape;234;p13"/>
          <p:cNvGrpSpPr/>
          <p:nvPr/>
        </p:nvGrpSpPr>
        <p:grpSpPr>
          <a:xfrm>
            <a:off x="3999068" y="8763025"/>
            <a:ext cx="2297107" cy="492600"/>
            <a:chOff x="465293" y="2533707"/>
            <a:chExt cx="2297107" cy="492600"/>
          </a:xfrm>
        </p:grpSpPr>
        <p:grpSp>
          <p:nvGrpSpPr>
            <p:cNvPr id="235" name="Google Shape;235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36" name="Google Shape;236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37" name="Google Shape;23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38" name="Google Shape;238;p13"/>
            <p:cNvSpPr txBox="1"/>
            <p:nvPr/>
          </p:nvSpPr>
          <p:spPr>
            <a:xfrm>
              <a:off x="838200" y="2533707"/>
              <a:ext cx="19242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Go to the Zoo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39" name="Google Shape;239;p13"/>
          <p:cNvGrpSpPr/>
          <p:nvPr/>
        </p:nvGrpSpPr>
        <p:grpSpPr>
          <a:xfrm>
            <a:off x="3999068" y="9282125"/>
            <a:ext cx="2901913" cy="492600"/>
            <a:chOff x="465293" y="2533697"/>
            <a:chExt cx="2901913" cy="492600"/>
          </a:xfrm>
        </p:grpSpPr>
        <p:grpSp>
          <p:nvGrpSpPr>
            <p:cNvPr id="240" name="Google Shape;240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41" name="Google Shape;241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42" name="Google Shape;242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43" name="Google Shape;243;p13"/>
            <p:cNvSpPr txBox="1"/>
            <p:nvPr/>
          </p:nvSpPr>
          <p:spPr>
            <a:xfrm>
              <a:off x="838207" y="2533697"/>
              <a:ext cx="2529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Have a Water Fight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244" name="Google Shape;244;p13"/>
          <p:cNvGrpSpPr/>
          <p:nvPr/>
        </p:nvGrpSpPr>
        <p:grpSpPr>
          <a:xfrm>
            <a:off x="3999068" y="9801238"/>
            <a:ext cx="2901913" cy="492600"/>
            <a:chOff x="465293" y="2533700"/>
            <a:chExt cx="2901913" cy="492600"/>
          </a:xfrm>
        </p:grpSpPr>
        <p:grpSp>
          <p:nvGrpSpPr>
            <p:cNvPr id="245" name="Google Shape;245;p13"/>
            <p:cNvGrpSpPr/>
            <p:nvPr/>
          </p:nvGrpSpPr>
          <p:grpSpPr>
            <a:xfrm>
              <a:off x="465293" y="2683162"/>
              <a:ext cx="263375" cy="259075"/>
              <a:chOff x="465293" y="2677100"/>
              <a:chExt cx="263375" cy="259075"/>
            </a:xfrm>
          </p:grpSpPr>
          <p:sp>
            <p:nvSpPr>
              <p:cNvPr id="246" name="Google Shape;246;p13"/>
              <p:cNvSpPr/>
              <p:nvPr/>
            </p:nvSpPr>
            <p:spPr>
              <a:xfrm>
                <a:off x="533425" y="2743300"/>
                <a:ext cx="166800" cy="166800"/>
              </a:xfrm>
              <a:prstGeom prst="ellipse">
                <a:avLst/>
              </a:prstGeom>
              <a:solidFill>
                <a:srgbClr val="81B8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247" name="Google Shape;24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65293" y="2677100"/>
                <a:ext cx="263375" cy="2590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48" name="Google Shape;248;p13"/>
            <p:cNvSpPr txBox="1"/>
            <p:nvPr/>
          </p:nvSpPr>
          <p:spPr>
            <a:xfrm>
              <a:off x="838207" y="2533700"/>
              <a:ext cx="25290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394A"/>
                  </a:solidFill>
                  <a:latin typeface="Rancho"/>
                  <a:ea typeface="Rancho"/>
                  <a:cs typeface="Rancho"/>
                  <a:sym typeface="Rancho"/>
                </a:rPr>
                <a:t>Have a BBQ</a:t>
              </a:r>
              <a:endParaRPr sz="3200">
                <a:solidFill>
                  <a:srgbClr val="3E394A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