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10692000" cx="7560000"/>
  <p:notesSz cx="6858000" cy="9144000"/>
  <p:embeddedFontLst>
    <p:embeddedFont>
      <p:font typeface="Playfair Display"/>
      <p:regular r:id="rId7"/>
      <p:bold r:id="rId8"/>
      <p:italic r:id="rId9"/>
      <p:boldItalic r:id="rId10"/>
    </p:embeddedFont>
    <p:embeddedFont>
      <p:font typeface="Boogaloo"/>
      <p:regular r:id="rId11"/>
    </p:embeddedFont>
    <p:embeddedFont>
      <p:font typeface="Rubik"/>
      <p:regular r:id="rId12"/>
      <p:bold r:id="rId13"/>
      <p:italic r:id="rId14"/>
      <p:boldItalic r:id="rId15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3368">
          <p15:clr>
            <a:srgbClr val="A4A3A4"/>
          </p15:clr>
        </p15:guide>
        <p15:guide id="2" pos="238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3368" orient="horz"/>
        <p:guide pos="2381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Boogaloo-regular.fntdata"/><Relationship Id="rId10" Type="http://schemas.openxmlformats.org/officeDocument/2006/relationships/font" Target="fonts/PlayfairDisplay-boldItalic.fntdata"/><Relationship Id="rId13" Type="http://schemas.openxmlformats.org/officeDocument/2006/relationships/font" Target="fonts/Rubik-bold.fntdata"/><Relationship Id="rId12" Type="http://schemas.openxmlformats.org/officeDocument/2006/relationships/font" Target="fonts/Rubik-regular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font" Target="fonts/PlayfairDisplay-italic.fntdata"/><Relationship Id="rId15" Type="http://schemas.openxmlformats.org/officeDocument/2006/relationships/font" Target="fonts/Rubik-boldItalic.fntdata"/><Relationship Id="rId14" Type="http://schemas.openxmlformats.org/officeDocument/2006/relationships/font" Target="fonts/Rubik-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font" Target="fonts/PlayfairDisplay-regular.fntdata"/><Relationship Id="rId8" Type="http://schemas.openxmlformats.org/officeDocument/2006/relationships/font" Target="fonts/PlayfairDisplay-bold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257712" y="1547778"/>
            <a:ext cx="7044600" cy="4266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257705" y="5891409"/>
            <a:ext cx="7044600" cy="1647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257705" y="2299346"/>
            <a:ext cx="7044600" cy="4081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257705" y="6552657"/>
            <a:ext cx="7044600" cy="2703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257705" y="4471058"/>
            <a:ext cx="7044600" cy="1749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257705" y="2395696"/>
            <a:ext cx="33069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3995291" y="2395696"/>
            <a:ext cx="33069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257705" y="1154948"/>
            <a:ext cx="2321700" cy="1570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257705" y="2888617"/>
            <a:ext cx="2321700" cy="660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05325" y="935745"/>
            <a:ext cx="5264700" cy="8503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3780000" y="-260"/>
            <a:ext cx="3780000" cy="10692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19508" y="2563450"/>
            <a:ext cx="3344400" cy="3081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19508" y="5826865"/>
            <a:ext cx="3344400" cy="2567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083839" y="1505164"/>
            <a:ext cx="3172200" cy="7681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257705" y="8794266"/>
            <a:ext cx="4959600" cy="1257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-4"/>
            <a:ext cx="7560000" cy="2315409"/>
          </a:xfrm>
          <a:prstGeom prst="rect">
            <a:avLst/>
          </a:prstGeom>
          <a:noFill/>
          <a:ln>
            <a:noFill/>
          </a:ln>
        </p:spPr>
      </p:pic>
      <p:sp>
        <p:nvSpPr>
          <p:cNvPr id="55" name="Google Shape;55;p13"/>
          <p:cNvSpPr/>
          <p:nvPr/>
        </p:nvSpPr>
        <p:spPr>
          <a:xfrm>
            <a:off x="1489200" y="0"/>
            <a:ext cx="4581600" cy="1704600"/>
          </a:xfrm>
          <a:prstGeom prst="rect">
            <a:avLst/>
          </a:prstGeom>
          <a:solidFill>
            <a:srgbClr val="F2A7A7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6" name="Google Shape;56;p13"/>
          <p:cNvSpPr txBox="1"/>
          <p:nvPr/>
        </p:nvSpPr>
        <p:spPr>
          <a:xfrm>
            <a:off x="1724063" y="38113"/>
            <a:ext cx="4110000" cy="16623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" sz="10800">
                <a:solidFill>
                  <a:schemeClr val="lt1"/>
                </a:solidFill>
                <a:latin typeface="Boogaloo"/>
                <a:ea typeface="Boogaloo"/>
                <a:cs typeface="Boogaloo"/>
                <a:sym typeface="Boogaloo"/>
              </a:rPr>
              <a:t>Summer</a:t>
            </a:r>
            <a:endParaRPr sz="10800">
              <a:solidFill>
                <a:schemeClr val="lt1"/>
              </a:solidFill>
              <a:latin typeface="Boogaloo"/>
              <a:ea typeface="Boogaloo"/>
              <a:cs typeface="Boogaloo"/>
              <a:sym typeface="Boogaloo"/>
            </a:endParaRPr>
          </a:p>
        </p:txBody>
      </p:sp>
      <p:sp>
        <p:nvSpPr>
          <p:cNvPr id="57" name="Google Shape;57;p13"/>
          <p:cNvSpPr/>
          <p:nvPr/>
        </p:nvSpPr>
        <p:spPr>
          <a:xfrm>
            <a:off x="0" y="10575125"/>
            <a:ext cx="7560000" cy="117000"/>
          </a:xfrm>
          <a:prstGeom prst="rect">
            <a:avLst/>
          </a:prstGeom>
          <a:solidFill>
            <a:srgbClr val="A6D6DD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58" name="Google Shape;58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600075" y="3039769"/>
            <a:ext cx="6170577" cy="6785150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59" name="Google Shape;59;p13"/>
          <p:cNvGrpSpPr/>
          <p:nvPr/>
        </p:nvGrpSpPr>
        <p:grpSpPr>
          <a:xfrm>
            <a:off x="700100" y="2687269"/>
            <a:ext cx="2833675" cy="277200"/>
            <a:chOff x="700100" y="2576500"/>
            <a:chExt cx="2833675" cy="277200"/>
          </a:xfrm>
        </p:grpSpPr>
        <p:sp>
          <p:nvSpPr>
            <p:cNvPr id="60" name="Google Shape;60;p13"/>
            <p:cNvSpPr txBox="1"/>
            <p:nvPr/>
          </p:nvSpPr>
          <p:spPr>
            <a:xfrm>
              <a:off x="1057275" y="2576500"/>
              <a:ext cx="2476500" cy="277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1800">
                  <a:solidFill>
                    <a:srgbClr val="272F40"/>
                  </a:solidFill>
                  <a:latin typeface="Playfair Display"/>
                  <a:ea typeface="Playfair Display"/>
                  <a:cs typeface="Playfair Display"/>
                  <a:sym typeface="Playfair Display"/>
                </a:rPr>
                <a:t>Have a BBQ</a:t>
              </a:r>
              <a:endParaRPr sz="1800">
                <a:solidFill>
                  <a:srgbClr val="272F40"/>
                </a:solidFill>
                <a:latin typeface="Playfair Display"/>
                <a:ea typeface="Playfair Display"/>
                <a:cs typeface="Playfair Display"/>
                <a:sym typeface="Playfair Display"/>
              </a:endParaRPr>
            </a:p>
          </p:txBody>
        </p:sp>
        <p:sp>
          <p:nvSpPr>
            <p:cNvPr id="61" name="Google Shape;61;p13"/>
            <p:cNvSpPr/>
            <p:nvPr/>
          </p:nvSpPr>
          <p:spPr>
            <a:xfrm>
              <a:off x="700100" y="2621050"/>
              <a:ext cx="188100" cy="188100"/>
            </a:xfrm>
            <a:prstGeom prst="rect">
              <a:avLst/>
            </a:prstGeom>
            <a:noFill/>
            <a:ln cap="flat" cmpd="sng" w="9525">
              <a:solidFill>
                <a:srgbClr val="272F4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rgbClr val="272F40"/>
                </a:solidFill>
              </a:endParaRPr>
            </a:p>
          </p:txBody>
        </p:sp>
      </p:grpSp>
      <p:grpSp>
        <p:nvGrpSpPr>
          <p:cNvPr id="62" name="Google Shape;62;p13"/>
          <p:cNvGrpSpPr/>
          <p:nvPr/>
        </p:nvGrpSpPr>
        <p:grpSpPr>
          <a:xfrm>
            <a:off x="700100" y="3089900"/>
            <a:ext cx="2833675" cy="277200"/>
            <a:chOff x="700100" y="2576500"/>
            <a:chExt cx="2833675" cy="277200"/>
          </a:xfrm>
        </p:grpSpPr>
        <p:sp>
          <p:nvSpPr>
            <p:cNvPr id="63" name="Google Shape;63;p13"/>
            <p:cNvSpPr txBox="1"/>
            <p:nvPr/>
          </p:nvSpPr>
          <p:spPr>
            <a:xfrm>
              <a:off x="1057275" y="2576500"/>
              <a:ext cx="2476500" cy="277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1800">
                  <a:solidFill>
                    <a:srgbClr val="272F40"/>
                  </a:solidFill>
                  <a:latin typeface="Playfair Display"/>
                  <a:ea typeface="Playfair Display"/>
                  <a:cs typeface="Playfair Display"/>
                  <a:sym typeface="Playfair Display"/>
                </a:rPr>
                <a:t>Road Trip</a:t>
              </a:r>
              <a:endParaRPr sz="1800">
                <a:solidFill>
                  <a:srgbClr val="272F40"/>
                </a:solidFill>
                <a:latin typeface="Playfair Display"/>
                <a:ea typeface="Playfair Display"/>
                <a:cs typeface="Playfair Display"/>
                <a:sym typeface="Playfair Display"/>
              </a:endParaRPr>
            </a:p>
          </p:txBody>
        </p:sp>
        <p:sp>
          <p:nvSpPr>
            <p:cNvPr id="64" name="Google Shape;64;p13"/>
            <p:cNvSpPr/>
            <p:nvPr/>
          </p:nvSpPr>
          <p:spPr>
            <a:xfrm>
              <a:off x="700100" y="2621050"/>
              <a:ext cx="188100" cy="188100"/>
            </a:xfrm>
            <a:prstGeom prst="rect">
              <a:avLst/>
            </a:prstGeom>
            <a:noFill/>
            <a:ln cap="flat" cmpd="sng" w="9525">
              <a:solidFill>
                <a:srgbClr val="272F4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rgbClr val="272F40"/>
                </a:solidFill>
              </a:endParaRPr>
            </a:p>
          </p:txBody>
        </p:sp>
      </p:grpSp>
      <p:grpSp>
        <p:nvGrpSpPr>
          <p:cNvPr id="65" name="Google Shape;65;p13"/>
          <p:cNvGrpSpPr/>
          <p:nvPr/>
        </p:nvGrpSpPr>
        <p:grpSpPr>
          <a:xfrm>
            <a:off x="700100" y="3492531"/>
            <a:ext cx="2833675" cy="277200"/>
            <a:chOff x="700100" y="2576500"/>
            <a:chExt cx="2833675" cy="277200"/>
          </a:xfrm>
        </p:grpSpPr>
        <p:sp>
          <p:nvSpPr>
            <p:cNvPr id="66" name="Google Shape;66;p13"/>
            <p:cNvSpPr txBox="1"/>
            <p:nvPr/>
          </p:nvSpPr>
          <p:spPr>
            <a:xfrm>
              <a:off x="1057275" y="2576500"/>
              <a:ext cx="2476500" cy="277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1800">
                  <a:solidFill>
                    <a:srgbClr val="272F40"/>
                  </a:solidFill>
                  <a:latin typeface="Playfair Display"/>
                  <a:ea typeface="Playfair Display"/>
                  <a:cs typeface="Playfair Display"/>
                  <a:sym typeface="Playfair Display"/>
                </a:rPr>
                <a:t>Go Fishing</a:t>
              </a:r>
              <a:endParaRPr sz="1800">
                <a:solidFill>
                  <a:srgbClr val="272F40"/>
                </a:solidFill>
                <a:latin typeface="Playfair Display"/>
                <a:ea typeface="Playfair Display"/>
                <a:cs typeface="Playfair Display"/>
                <a:sym typeface="Playfair Display"/>
              </a:endParaRPr>
            </a:p>
          </p:txBody>
        </p:sp>
        <p:sp>
          <p:nvSpPr>
            <p:cNvPr id="67" name="Google Shape;67;p13"/>
            <p:cNvSpPr/>
            <p:nvPr/>
          </p:nvSpPr>
          <p:spPr>
            <a:xfrm>
              <a:off x="700100" y="2621050"/>
              <a:ext cx="188100" cy="188100"/>
            </a:xfrm>
            <a:prstGeom prst="rect">
              <a:avLst/>
            </a:prstGeom>
            <a:noFill/>
            <a:ln cap="flat" cmpd="sng" w="9525">
              <a:solidFill>
                <a:srgbClr val="272F4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rgbClr val="272F40"/>
                </a:solidFill>
              </a:endParaRPr>
            </a:p>
          </p:txBody>
        </p:sp>
      </p:grpSp>
      <p:grpSp>
        <p:nvGrpSpPr>
          <p:cNvPr id="68" name="Google Shape;68;p13"/>
          <p:cNvGrpSpPr/>
          <p:nvPr/>
        </p:nvGrpSpPr>
        <p:grpSpPr>
          <a:xfrm>
            <a:off x="700100" y="3895163"/>
            <a:ext cx="2833675" cy="277200"/>
            <a:chOff x="700100" y="2576500"/>
            <a:chExt cx="2833675" cy="277200"/>
          </a:xfrm>
        </p:grpSpPr>
        <p:sp>
          <p:nvSpPr>
            <p:cNvPr id="69" name="Google Shape;69;p13"/>
            <p:cNvSpPr txBox="1"/>
            <p:nvPr/>
          </p:nvSpPr>
          <p:spPr>
            <a:xfrm>
              <a:off x="1057275" y="2576500"/>
              <a:ext cx="2476500" cy="277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1800">
                  <a:solidFill>
                    <a:srgbClr val="272F40"/>
                  </a:solidFill>
                  <a:latin typeface="Playfair Display"/>
                  <a:ea typeface="Playfair Display"/>
                  <a:cs typeface="Playfair Display"/>
                  <a:sym typeface="Playfair Display"/>
                </a:rPr>
                <a:t>Go to the Zoo</a:t>
              </a:r>
              <a:endParaRPr sz="1800">
                <a:solidFill>
                  <a:srgbClr val="272F40"/>
                </a:solidFill>
                <a:latin typeface="Playfair Display"/>
                <a:ea typeface="Playfair Display"/>
                <a:cs typeface="Playfair Display"/>
                <a:sym typeface="Playfair Display"/>
              </a:endParaRPr>
            </a:p>
          </p:txBody>
        </p:sp>
        <p:sp>
          <p:nvSpPr>
            <p:cNvPr id="70" name="Google Shape;70;p13"/>
            <p:cNvSpPr/>
            <p:nvPr/>
          </p:nvSpPr>
          <p:spPr>
            <a:xfrm>
              <a:off x="700100" y="2621050"/>
              <a:ext cx="188100" cy="188100"/>
            </a:xfrm>
            <a:prstGeom prst="rect">
              <a:avLst/>
            </a:prstGeom>
            <a:noFill/>
            <a:ln cap="flat" cmpd="sng" w="9525">
              <a:solidFill>
                <a:srgbClr val="272F4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rgbClr val="272F40"/>
                </a:solidFill>
              </a:endParaRPr>
            </a:p>
          </p:txBody>
        </p:sp>
      </p:grpSp>
      <p:grpSp>
        <p:nvGrpSpPr>
          <p:cNvPr id="71" name="Google Shape;71;p13"/>
          <p:cNvGrpSpPr/>
          <p:nvPr/>
        </p:nvGrpSpPr>
        <p:grpSpPr>
          <a:xfrm>
            <a:off x="700100" y="4297794"/>
            <a:ext cx="2833675" cy="277200"/>
            <a:chOff x="700100" y="2576500"/>
            <a:chExt cx="2833675" cy="277200"/>
          </a:xfrm>
        </p:grpSpPr>
        <p:sp>
          <p:nvSpPr>
            <p:cNvPr id="72" name="Google Shape;72;p13"/>
            <p:cNvSpPr txBox="1"/>
            <p:nvPr/>
          </p:nvSpPr>
          <p:spPr>
            <a:xfrm>
              <a:off x="1057275" y="2576500"/>
              <a:ext cx="2476500" cy="277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1800">
                  <a:solidFill>
                    <a:srgbClr val="272F40"/>
                  </a:solidFill>
                  <a:latin typeface="Playfair Display"/>
                  <a:ea typeface="Playfair Display"/>
                  <a:cs typeface="Playfair Display"/>
                  <a:sym typeface="Playfair Display"/>
                </a:rPr>
                <a:t>Read 8+ Books</a:t>
              </a:r>
              <a:endParaRPr sz="1800">
                <a:solidFill>
                  <a:srgbClr val="272F40"/>
                </a:solidFill>
                <a:latin typeface="Playfair Display"/>
                <a:ea typeface="Playfair Display"/>
                <a:cs typeface="Playfair Display"/>
                <a:sym typeface="Playfair Display"/>
              </a:endParaRPr>
            </a:p>
          </p:txBody>
        </p:sp>
        <p:sp>
          <p:nvSpPr>
            <p:cNvPr id="73" name="Google Shape;73;p13"/>
            <p:cNvSpPr/>
            <p:nvPr/>
          </p:nvSpPr>
          <p:spPr>
            <a:xfrm>
              <a:off x="700100" y="2621050"/>
              <a:ext cx="188100" cy="188100"/>
            </a:xfrm>
            <a:prstGeom prst="rect">
              <a:avLst/>
            </a:prstGeom>
            <a:noFill/>
            <a:ln cap="flat" cmpd="sng" w="9525">
              <a:solidFill>
                <a:srgbClr val="272F4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rgbClr val="272F40"/>
                </a:solidFill>
              </a:endParaRPr>
            </a:p>
          </p:txBody>
        </p:sp>
      </p:grpSp>
      <p:grpSp>
        <p:nvGrpSpPr>
          <p:cNvPr id="74" name="Google Shape;74;p13"/>
          <p:cNvGrpSpPr/>
          <p:nvPr/>
        </p:nvGrpSpPr>
        <p:grpSpPr>
          <a:xfrm>
            <a:off x="700100" y="4700425"/>
            <a:ext cx="2833675" cy="277200"/>
            <a:chOff x="700100" y="2576500"/>
            <a:chExt cx="2833675" cy="277200"/>
          </a:xfrm>
        </p:grpSpPr>
        <p:sp>
          <p:nvSpPr>
            <p:cNvPr id="75" name="Google Shape;75;p13"/>
            <p:cNvSpPr txBox="1"/>
            <p:nvPr/>
          </p:nvSpPr>
          <p:spPr>
            <a:xfrm>
              <a:off x="1057275" y="2576500"/>
              <a:ext cx="2476500" cy="277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1800">
                  <a:solidFill>
                    <a:srgbClr val="272F40"/>
                  </a:solidFill>
                  <a:latin typeface="Playfair Display"/>
                  <a:ea typeface="Playfair Display"/>
                  <a:cs typeface="Playfair Display"/>
                  <a:sym typeface="Playfair Display"/>
                </a:rPr>
                <a:t>Camp in the Backyard</a:t>
              </a:r>
              <a:endParaRPr sz="1800">
                <a:solidFill>
                  <a:srgbClr val="272F40"/>
                </a:solidFill>
                <a:latin typeface="Playfair Display"/>
                <a:ea typeface="Playfair Display"/>
                <a:cs typeface="Playfair Display"/>
                <a:sym typeface="Playfair Display"/>
              </a:endParaRPr>
            </a:p>
          </p:txBody>
        </p:sp>
        <p:sp>
          <p:nvSpPr>
            <p:cNvPr id="76" name="Google Shape;76;p13"/>
            <p:cNvSpPr/>
            <p:nvPr/>
          </p:nvSpPr>
          <p:spPr>
            <a:xfrm>
              <a:off x="700100" y="2621050"/>
              <a:ext cx="188100" cy="188100"/>
            </a:xfrm>
            <a:prstGeom prst="rect">
              <a:avLst/>
            </a:prstGeom>
            <a:noFill/>
            <a:ln cap="flat" cmpd="sng" w="9525">
              <a:solidFill>
                <a:srgbClr val="272F4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rgbClr val="272F40"/>
                </a:solidFill>
              </a:endParaRPr>
            </a:p>
          </p:txBody>
        </p:sp>
      </p:grpSp>
      <p:grpSp>
        <p:nvGrpSpPr>
          <p:cNvPr id="77" name="Google Shape;77;p13"/>
          <p:cNvGrpSpPr/>
          <p:nvPr/>
        </p:nvGrpSpPr>
        <p:grpSpPr>
          <a:xfrm>
            <a:off x="700100" y="5103056"/>
            <a:ext cx="2833675" cy="277200"/>
            <a:chOff x="700100" y="2576500"/>
            <a:chExt cx="2833675" cy="277200"/>
          </a:xfrm>
        </p:grpSpPr>
        <p:sp>
          <p:nvSpPr>
            <p:cNvPr id="78" name="Google Shape;78;p13"/>
            <p:cNvSpPr txBox="1"/>
            <p:nvPr/>
          </p:nvSpPr>
          <p:spPr>
            <a:xfrm>
              <a:off x="1057275" y="2576500"/>
              <a:ext cx="2476500" cy="277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1800">
                  <a:solidFill>
                    <a:srgbClr val="272F40"/>
                  </a:solidFill>
                  <a:latin typeface="Playfair Display"/>
                  <a:ea typeface="Playfair Display"/>
                  <a:cs typeface="Playfair Display"/>
                  <a:sym typeface="Playfair Display"/>
                </a:rPr>
                <a:t>Go to the Beach</a:t>
              </a:r>
              <a:endParaRPr sz="1800">
                <a:solidFill>
                  <a:srgbClr val="272F40"/>
                </a:solidFill>
                <a:latin typeface="Playfair Display"/>
                <a:ea typeface="Playfair Display"/>
                <a:cs typeface="Playfair Display"/>
                <a:sym typeface="Playfair Display"/>
              </a:endParaRPr>
            </a:p>
          </p:txBody>
        </p:sp>
        <p:sp>
          <p:nvSpPr>
            <p:cNvPr id="79" name="Google Shape;79;p13"/>
            <p:cNvSpPr/>
            <p:nvPr/>
          </p:nvSpPr>
          <p:spPr>
            <a:xfrm>
              <a:off x="700100" y="2621050"/>
              <a:ext cx="188100" cy="188100"/>
            </a:xfrm>
            <a:prstGeom prst="rect">
              <a:avLst/>
            </a:prstGeom>
            <a:noFill/>
            <a:ln cap="flat" cmpd="sng" w="9525">
              <a:solidFill>
                <a:srgbClr val="272F4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rgbClr val="272F40"/>
                </a:solidFill>
              </a:endParaRPr>
            </a:p>
          </p:txBody>
        </p:sp>
      </p:grpSp>
      <p:grpSp>
        <p:nvGrpSpPr>
          <p:cNvPr id="80" name="Google Shape;80;p13"/>
          <p:cNvGrpSpPr/>
          <p:nvPr/>
        </p:nvGrpSpPr>
        <p:grpSpPr>
          <a:xfrm>
            <a:off x="700100" y="5505688"/>
            <a:ext cx="2833675" cy="277200"/>
            <a:chOff x="700100" y="2576500"/>
            <a:chExt cx="2833675" cy="277200"/>
          </a:xfrm>
        </p:grpSpPr>
        <p:sp>
          <p:nvSpPr>
            <p:cNvPr id="81" name="Google Shape;81;p13"/>
            <p:cNvSpPr txBox="1"/>
            <p:nvPr/>
          </p:nvSpPr>
          <p:spPr>
            <a:xfrm>
              <a:off x="1057275" y="2576500"/>
              <a:ext cx="2476500" cy="277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1800">
                  <a:solidFill>
                    <a:srgbClr val="272F40"/>
                  </a:solidFill>
                  <a:latin typeface="Playfair Display"/>
                  <a:ea typeface="Playfair Display"/>
                  <a:cs typeface="Playfair Display"/>
                  <a:sym typeface="Playfair Display"/>
                </a:rPr>
                <a:t>Catch Bugs</a:t>
              </a:r>
              <a:endParaRPr sz="1800">
                <a:solidFill>
                  <a:srgbClr val="272F40"/>
                </a:solidFill>
                <a:latin typeface="Playfair Display"/>
                <a:ea typeface="Playfair Display"/>
                <a:cs typeface="Playfair Display"/>
                <a:sym typeface="Playfair Display"/>
              </a:endParaRPr>
            </a:p>
          </p:txBody>
        </p:sp>
        <p:sp>
          <p:nvSpPr>
            <p:cNvPr id="82" name="Google Shape;82;p13"/>
            <p:cNvSpPr/>
            <p:nvPr/>
          </p:nvSpPr>
          <p:spPr>
            <a:xfrm>
              <a:off x="700100" y="2621050"/>
              <a:ext cx="188100" cy="188100"/>
            </a:xfrm>
            <a:prstGeom prst="rect">
              <a:avLst/>
            </a:prstGeom>
            <a:noFill/>
            <a:ln cap="flat" cmpd="sng" w="9525">
              <a:solidFill>
                <a:srgbClr val="272F4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rgbClr val="272F40"/>
                </a:solidFill>
              </a:endParaRPr>
            </a:p>
          </p:txBody>
        </p:sp>
      </p:grpSp>
      <p:grpSp>
        <p:nvGrpSpPr>
          <p:cNvPr id="83" name="Google Shape;83;p13"/>
          <p:cNvGrpSpPr/>
          <p:nvPr/>
        </p:nvGrpSpPr>
        <p:grpSpPr>
          <a:xfrm>
            <a:off x="700100" y="5908319"/>
            <a:ext cx="2833675" cy="277200"/>
            <a:chOff x="700100" y="2576500"/>
            <a:chExt cx="2833675" cy="277200"/>
          </a:xfrm>
        </p:grpSpPr>
        <p:sp>
          <p:nvSpPr>
            <p:cNvPr id="84" name="Google Shape;84;p13"/>
            <p:cNvSpPr txBox="1"/>
            <p:nvPr/>
          </p:nvSpPr>
          <p:spPr>
            <a:xfrm>
              <a:off x="1057275" y="2576500"/>
              <a:ext cx="2476500" cy="277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1800">
                  <a:solidFill>
                    <a:srgbClr val="272F40"/>
                  </a:solidFill>
                  <a:latin typeface="Playfair Display"/>
                  <a:ea typeface="Playfair Display"/>
                  <a:cs typeface="Playfair Display"/>
                  <a:sym typeface="Playfair Display"/>
                </a:rPr>
                <a:t>Fly a Kite</a:t>
              </a:r>
              <a:endParaRPr sz="1800">
                <a:solidFill>
                  <a:srgbClr val="272F40"/>
                </a:solidFill>
                <a:latin typeface="Playfair Display"/>
                <a:ea typeface="Playfair Display"/>
                <a:cs typeface="Playfair Display"/>
                <a:sym typeface="Playfair Display"/>
              </a:endParaRPr>
            </a:p>
          </p:txBody>
        </p:sp>
        <p:sp>
          <p:nvSpPr>
            <p:cNvPr id="85" name="Google Shape;85;p13"/>
            <p:cNvSpPr/>
            <p:nvPr/>
          </p:nvSpPr>
          <p:spPr>
            <a:xfrm>
              <a:off x="700100" y="2621050"/>
              <a:ext cx="188100" cy="188100"/>
            </a:xfrm>
            <a:prstGeom prst="rect">
              <a:avLst/>
            </a:prstGeom>
            <a:noFill/>
            <a:ln cap="flat" cmpd="sng" w="9525">
              <a:solidFill>
                <a:srgbClr val="272F4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rgbClr val="272F40"/>
                </a:solidFill>
              </a:endParaRPr>
            </a:p>
          </p:txBody>
        </p:sp>
      </p:grpSp>
      <p:grpSp>
        <p:nvGrpSpPr>
          <p:cNvPr id="86" name="Google Shape;86;p13"/>
          <p:cNvGrpSpPr/>
          <p:nvPr/>
        </p:nvGrpSpPr>
        <p:grpSpPr>
          <a:xfrm>
            <a:off x="700100" y="6310950"/>
            <a:ext cx="2833675" cy="277200"/>
            <a:chOff x="700100" y="2576500"/>
            <a:chExt cx="2833675" cy="277200"/>
          </a:xfrm>
        </p:grpSpPr>
        <p:sp>
          <p:nvSpPr>
            <p:cNvPr id="87" name="Google Shape;87;p13"/>
            <p:cNvSpPr txBox="1"/>
            <p:nvPr/>
          </p:nvSpPr>
          <p:spPr>
            <a:xfrm>
              <a:off x="1057275" y="2576500"/>
              <a:ext cx="2476500" cy="277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1800">
                  <a:solidFill>
                    <a:srgbClr val="272F40"/>
                  </a:solidFill>
                  <a:latin typeface="Playfair Display"/>
                  <a:ea typeface="Playfair Display"/>
                  <a:cs typeface="Playfair Display"/>
                  <a:sym typeface="Playfair Display"/>
                </a:rPr>
                <a:t>Jump on a Trampoline</a:t>
              </a:r>
              <a:endParaRPr sz="1800">
                <a:solidFill>
                  <a:srgbClr val="272F40"/>
                </a:solidFill>
                <a:latin typeface="Playfair Display"/>
                <a:ea typeface="Playfair Display"/>
                <a:cs typeface="Playfair Display"/>
                <a:sym typeface="Playfair Display"/>
              </a:endParaRPr>
            </a:p>
          </p:txBody>
        </p:sp>
        <p:sp>
          <p:nvSpPr>
            <p:cNvPr id="88" name="Google Shape;88;p13"/>
            <p:cNvSpPr/>
            <p:nvPr/>
          </p:nvSpPr>
          <p:spPr>
            <a:xfrm>
              <a:off x="700100" y="2621050"/>
              <a:ext cx="188100" cy="188100"/>
            </a:xfrm>
            <a:prstGeom prst="rect">
              <a:avLst/>
            </a:prstGeom>
            <a:noFill/>
            <a:ln cap="flat" cmpd="sng" w="9525">
              <a:solidFill>
                <a:srgbClr val="272F4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rgbClr val="272F40"/>
                </a:solidFill>
              </a:endParaRPr>
            </a:p>
          </p:txBody>
        </p:sp>
      </p:grpSp>
      <p:grpSp>
        <p:nvGrpSpPr>
          <p:cNvPr id="89" name="Google Shape;89;p13"/>
          <p:cNvGrpSpPr/>
          <p:nvPr/>
        </p:nvGrpSpPr>
        <p:grpSpPr>
          <a:xfrm>
            <a:off x="700100" y="6713581"/>
            <a:ext cx="2833675" cy="277200"/>
            <a:chOff x="700100" y="2576500"/>
            <a:chExt cx="2833675" cy="277200"/>
          </a:xfrm>
        </p:grpSpPr>
        <p:sp>
          <p:nvSpPr>
            <p:cNvPr id="90" name="Google Shape;90;p13"/>
            <p:cNvSpPr txBox="1"/>
            <p:nvPr/>
          </p:nvSpPr>
          <p:spPr>
            <a:xfrm>
              <a:off x="1057275" y="2576500"/>
              <a:ext cx="2476500" cy="277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1800">
                  <a:solidFill>
                    <a:srgbClr val="272F40"/>
                  </a:solidFill>
                  <a:latin typeface="Playfair Display"/>
                  <a:ea typeface="Playfair Display"/>
                  <a:cs typeface="Playfair Display"/>
                  <a:sym typeface="Playfair Display"/>
                </a:rPr>
                <a:t>Walk for ice Cream</a:t>
              </a:r>
              <a:endParaRPr sz="1800">
                <a:solidFill>
                  <a:srgbClr val="272F40"/>
                </a:solidFill>
                <a:latin typeface="Playfair Display"/>
                <a:ea typeface="Playfair Display"/>
                <a:cs typeface="Playfair Display"/>
                <a:sym typeface="Playfair Display"/>
              </a:endParaRPr>
            </a:p>
          </p:txBody>
        </p:sp>
        <p:sp>
          <p:nvSpPr>
            <p:cNvPr id="91" name="Google Shape;91;p13"/>
            <p:cNvSpPr/>
            <p:nvPr/>
          </p:nvSpPr>
          <p:spPr>
            <a:xfrm>
              <a:off x="700100" y="2621050"/>
              <a:ext cx="188100" cy="188100"/>
            </a:xfrm>
            <a:prstGeom prst="rect">
              <a:avLst/>
            </a:prstGeom>
            <a:noFill/>
            <a:ln cap="flat" cmpd="sng" w="9525">
              <a:solidFill>
                <a:srgbClr val="272F4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rgbClr val="272F40"/>
                </a:solidFill>
              </a:endParaRPr>
            </a:p>
          </p:txBody>
        </p:sp>
      </p:grpSp>
      <p:grpSp>
        <p:nvGrpSpPr>
          <p:cNvPr id="92" name="Google Shape;92;p13"/>
          <p:cNvGrpSpPr/>
          <p:nvPr/>
        </p:nvGrpSpPr>
        <p:grpSpPr>
          <a:xfrm>
            <a:off x="700100" y="7116213"/>
            <a:ext cx="2833675" cy="277200"/>
            <a:chOff x="700100" y="2576500"/>
            <a:chExt cx="2833675" cy="277200"/>
          </a:xfrm>
        </p:grpSpPr>
        <p:sp>
          <p:nvSpPr>
            <p:cNvPr id="93" name="Google Shape;93;p13"/>
            <p:cNvSpPr txBox="1"/>
            <p:nvPr/>
          </p:nvSpPr>
          <p:spPr>
            <a:xfrm>
              <a:off x="1057275" y="2576500"/>
              <a:ext cx="2476500" cy="277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1800">
                  <a:solidFill>
                    <a:srgbClr val="272F40"/>
                  </a:solidFill>
                  <a:latin typeface="Playfair Display"/>
                  <a:ea typeface="Playfair Display"/>
                  <a:cs typeface="Playfair Display"/>
                  <a:sym typeface="Playfair Display"/>
                </a:rPr>
                <a:t>Build a Sand Castle</a:t>
              </a:r>
              <a:endParaRPr sz="1800">
                <a:solidFill>
                  <a:srgbClr val="272F40"/>
                </a:solidFill>
                <a:latin typeface="Playfair Display"/>
                <a:ea typeface="Playfair Display"/>
                <a:cs typeface="Playfair Display"/>
                <a:sym typeface="Playfair Display"/>
              </a:endParaRPr>
            </a:p>
          </p:txBody>
        </p:sp>
        <p:sp>
          <p:nvSpPr>
            <p:cNvPr id="94" name="Google Shape;94;p13"/>
            <p:cNvSpPr/>
            <p:nvPr/>
          </p:nvSpPr>
          <p:spPr>
            <a:xfrm>
              <a:off x="700100" y="2621050"/>
              <a:ext cx="188100" cy="188100"/>
            </a:xfrm>
            <a:prstGeom prst="rect">
              <a:avLst/>
            </a:prstGeom>
            <a:noFill/>
            <a:ln cap="flat" cmpd="sng" w="9525">
              <a:solidFill>
                <a:srgbClr val="272F4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rgbClr val="272F40"/>
                </a:solidFill>
              </a:endParaRPr>
            </a:p>
          </p:txBody>
        </p:sp>
      </p:grpSp>
      <p:grpSp>
        <p:nvGrpSpPr>
          <p:cNvPr id="95" name="Google Shape;95;p13"/>
          <p:cNvGrpSpPr/>
          <p:nvPr/>
        </p:nvGrpSpPr>
        <p:grpSpPr>
          <a:xfrm>
            <a:off x="700100" y="7518844"/>
            <a:ext cx="2833675" cy="277200"/>
            <a:chOff x="700100" y="2576500"/>
            <a:chExt cx="2833675" cy="277200"/>
          </a:xfrm>
        </p:grpSpPr>
        <p:sp>
          <p:nvSpPr>
            <p:cNvPr id="96" name="Google Shape;96;p13"/>
            <p:cNvSpPr txBox="1"/>
            <p:nvPr/>
          </p:nvSpPr>
          <p:spPr>
            <a:xfrm>
              <a:off x="1057275" y="2576500"/>
              <a:ext cx="2476500" cy="277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1800">
                  <a:solidFill>
                    <a:srgbClr val="272F40"/>
                  </a:solidFill>
                  <a:latin typeface="Playfair Display"/>
                  <a:ea typeface="Playfair Display"/>
                  <a:cs typeface="Playfair Display"/>
                  <a:sym typeface="Playfair Display"/>
                </a:rPr>
                <a:t>Have a Water Fight</a:t>
              </a:r>
              <a:endParaRPr sz="1800">
                <a:solidFill>
                  <a:srgbClr val="272F40"/>
                </a:solidFill>
                <a:latin typeface="Playfair Display"/>
                <a:ea typeface="Playfair Display"/>
                <a:cs typeface="Playfair Display"/>
                <a:sym typeface="Playfair Display"/>
              </a:endParaRPr>
            </a:p>
          </p:txBody>
        </p:sp>
        <p:sp>
          <p:nvSpPr>
            <p:cNvPr id="97" name="Google Shape;97;p13"/>
            <p:cNvSpPr/>
            <p:nvPr/>
          </p:nvSpPr>
          <p:spPr>
            <a:xfrm>
              <a:off x="700100" y="2621050"/>
              <a:ext cx="188100" cy="188100"/>
            </a:xfrm>
            <a:prstGeom prst="rect">
              <a:avLst/>
            </a:prstGeom>
            <a:noFill/>
            <a:ln cap="flat" cmpd="sng" w="9525">
              <a:solidFill>
                <a:srgbClr val="272F4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rgbClr val="272F40"/>
                </a:solidFill>
              </a:endParaRPr>
            </a:p>
          </p:txBody>
        </p:sp>
      </p:grpSp>
      <p:grpSp>
        <p:nvGrpSpPr>
          <p:cNvPr id="98" name="Google Shape;98;p13"/>
          <p:cNvGrpSpPr/>
          <p:nvPr/>
        </p:nvGrpSpPr>
        <p:grpSpPr>
          <a:xfrm>
            <a:off x="700100" y="7921475"/>
            <a:ext cx="2833675" cy="277200"/>
            <a:chOff x="700100" y="2576500"/>
            <a:chExt cx="2833675" cy="277200"/>
          </a:xfrm>
        </p:grpSpPr>
        <p:sp>
          <p:nvSpPr>
            <p:cNvPr id="99" name="Google Shape;99;p13"/>
            <p:cNvSpPr txBox="1"/>
            <p:nvPr/>
          </p:nvSpPr>
          <p:spPr>
            <a:xfrm>
              <a:off x="1057275" y="2576500"/>
              <a:ext cx="2476500" cy="277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1800">
                  <a:solidFill>
                    <a:srgbClr val="272F40"/>
                  </a:solidFill>
                  <a:latin typeface="Playfair Display"/>
                  <a:ea typeface="Playfair Display"/>
                  <a:cs typeface="Playfair Display"/>
                  <a:sym typeface="Playfair Display"/>
                </a:rPr>
                <a:t>Have a Picnic</a:t>
              </a:r>
              <a:endParaRPr sz="1800">
                <a:solidFill>
                  <a:srgbClr val="272F40"/>
                </a:solidFill>
                <a:latin typeface="Playfair Display"/>
                <a:ea typeface="Playfair Display"/>
                <a:cs typeface="Playfair Display"/>
                <a:sym typeface="Playfair Display"/>
              </a:endParaRPr>
            </a:p>
          </p:txBody>
        </p:sp>
        <p:sp>
          <p:nvSpPr>
            <p:cNvPr id="100" name="Google Shape;100;p13"/>
            <p:cNvSpPr/>
            <p:nvPr/>
          </p:nvSpPr>
          <p:spPr>
            <a:xfrm>
              <a:off x="700100" y="2621050"/>
              <a:ext cx="188100" cy="188100"/>
            </a:xfrm>
            <a:prstGeom prst="rect">
              <a:avLst/>
            </a:prstGeom>
            <a:noFill/>
            <a:ln cap="flat" cmpd="sng" w="9525">
              <a:solidFill>
                <a:srgbClr val="272F4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rgbClr val="272F40"/>
                </a:solidFill>
              </a:endParaRPr>
            </a:p>
          </p:txBody>
        </p:sp>
      </p:grpSp>
      <p:grpSp>
        <p:nvGrpSpPr>
          <p:cNvPr id="101" name="Google Shape;101;p13"/>
          <p:cNvGrpSpPr/>
          <p:nvPr/>
        </p:nvGrpSpPr>
        <p:grpSpPr>
          <a:xfrm>
            <a:off x="700100" y="8324106"/>
            <a:ext cx="2833675" cy="277200"/>
            <a:chOff x="700100" y="2576500"/>
            <a:chExt cx="2833675" cy="277200"/>
          </a:xfrm>
        </p:grpSpPr>
        <p:sp>
          <p:nvSpPr>
            <p:cNvPr id="102" name="Google Shape;102;p13"/>
            <p:cNvSpPr txBox="1"/>
            <p:nvPr/>
          </p:nvSpPr>
          <p:spPr>
            <a:xfrm>
              <a:off x="1057275" y="2576500"/>
              <a:ext cx="2476500" cy="277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1800">
                  <a:solidFill>
                    <a:srgbClr val="272F40"/>
                  </a:solidFill>
                  <a:latin typeface="Playfair Display"/>
                  <a:ea typeface="Playfair Display"/>
                  <a:cs typeface="Playfair Display"/>
                  <a:sym typeface="Playfair Display"/>
                </a:rPr>
                <a:t>Make Bird Feeders</a:t>
              </a:r>
              <a:endParaRPr sz="1800">
                <a:solidFill>
                  <a:srgbClr val="272F40"/>
                </a:solidFill>
                <a:latin typeface="Playfair Display"/>
                <a:ea typeface="Playfair Display"/>
                <a:cs typeface="Playfair Display"/>
                <a:sym typeface="Playfair Display"/>
              </a:endParaRPr>
            </a:p>
          </p:txBody>
        </p:sp>
        <p:sp>
          <p:nvSpPr>
            <p:cNvPr id="103" name="Google Shape;103;p13"/>
            <p:cNvSpPr/>
            <p:nvPr/>
          </p:nvSpPr>
          <p:spPr>
            <a:xfrm>
              <a:off x="700100" y="2621050"/>
              <a:ext cx="188100" cy="188100"/>
            </a:xfrm>
            <a:prstGeom prst="rect">
              <a:avLst/>
            </a:prstGeom>
            <a:noFill/>
            <a:ln cap="flat" cmpd="sng" w="9525">
              <a:solidFill>
                <a:srgbClr val="272F4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rgbClr val="272F40"/>
                </a:solidFill>
              </a:endParaRPr>
            </a:p>
          </p:txBody>
        </p:sp>
      </p:grpSp>
      <p:grpSp>
        <p:nvGrpSpPr>
          <p:cNvPr id="104" name="Google Shape;104;p13"/>
          <p:cNvGrpSpPr/>
          <p:nvPr/>
        </p:nvGrpSpPr>
        <p:grpSpPr>
          <a:xfrm>
            <a:off x="700100" y="8726738"/>
            <a:ext cx="2833675" cy="277200"/>
            <a:chOff x="700100" y="2576500"/>
            <a:chExt cx="2833675" cy="277200"/>
          </a:xfrm>
        </p:grpSpPr>
        <p:sp>
          <p:nvSpPr>
            <p:cNvPr id="105" name="Google Shape;105;p13"/>
            <p:cNvSpPr txBox="1"/>
            <p:nvPr/>
          </p:nvSpPr>
          <p:spPr>
            <a:xfrm>
              <a:off x="1057275" y="2576500"/>
              <a:ext cx="2476500" cy="277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1800">
                  <a:solidFill>
                    <a:srgbClr val="272F40"/>
                  </a:solidFill>
                  <a:latin typeface="Playfair Display"/>
                  <a:ea typeface="Playfair Display"/>
                  <a:cs typeface="Playfair Display"/>
                  <a:sym typeface="Playfair Display"/>
                </a:rPr>
                <a:t>Collect Sea Shells</a:t>
              </a:r>
              <a:endParaRPr sz="1800">
                <a:solidFill>
                  <a:srgbClr val="272F40"/>
                </a:solidFill>
                <a:latin typeface="Playfair Display"/>
                <a:ea typeface="Playfair Display"/>
                <a:cs typeface="Playfair Display"/>
                <a:sym typeface="Playfair Display"/>
              </a:endParaRPr>
            </a:p>
          </p:txBody>
        </p:sp>
        <p:sp>
          <p:nvSpPr>
            <p:cNvPr id="106" name="Google Shape;106;p13"/>
            <p:cNvSpPr/>
            <p:nvPr/>
          </p:nvSpPr>
          <p:spPr>
            <a:xfrm>
              <a:off x="700100" y="2621050"/>
              <a:ext cx="188100" cy="188100"/>
            </a:xfrm>
            <a:prstGeom prst="rect">
              <a:avLst/>
            </a:prstGeom>
            <a:noFill/>
            <a:ln cap="flat" cmpd="sng" w="9525">
              <a:solidFill>
                <a:srgbClr val="272F4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rgbClr val="272F40"/>
                </a:solidFill>
              </a:endParaRPr>
            </a:p>
          </p:txBody>
        </p:sp>
      </p:grpSp>
      <p:grpSp>
        <p:nvGrpSpPr>
          <p:cNvPr id="107" name="Google Shape;107;p13"/>
          <p:cNvGrpSpPr/>
          <p:nvPr/>
        </p:nvGrpSpPr>
        <p:grpSpPr>
          <a:xfrm>
            <a:off x="700100" y="9129369"/>
            <a:ext cx="2833675" cy="277200"/>
            <a:chOff x="700100" y="2576500"/>
            <a:chExt cx="2833675" cy="277200"/>
          </a:xfrm>
        </p:grpSpPr>
        <p:sp>
          <p:nvSpPr>
            <p:cNvPr id="108" name="Google Shape;108;p13"/>
            <p:cNvSpPr txBox="1"/>
            <p:nvPr/>
          </p:nvSpPr>
          <p:spPr>
            <a:xfrm>
              <a:off x="1057275" y="2576500"/>
              <a:ext cx="2476500" cy="277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1800">
                  <a:solidFill>
                    <a:srgbClr val="272F40"/>
                  </a:solidFill>
                  <a:latin typeface="Playfair Display"/>
                  <a:ea typeface="Playfair Display"/>
                  <a:cs typeface="Playfair Display"/>
                  <a:sym typeface="Playfair Display"/>
                </a:rPr>
                <a:t>Play Lawn Twister</a:t>
              </a:r>
              <a:endParaRPr sz="1800">
                <a:solidFill>
                  <a:srgbClr val="272F40"/>
                </a:solidFill>
                <a:latin typeface="Playfair Display"/>
                <a:ea typeface="Playfair Display"/>
                <a:cs typeface="Playfair Display"/>
                <a:sym typeface="Playfair Display"/>
              </a:endParaRPr>
            </a:p>
          </p:txBody>
        </p:sp>
        <p:sp>
          <p:nvSpPr>
            <p:cNvPr id="109" name="Google Shape;109;p13"/>
            <p:cNvSpPr/>
            <p:nvPr/>
          </p:nvSpPr>
          <p:spPr>
            <a:xfrm>
              <a:off x="700100" y="2621050"/>
              <a:ext cx="188100" cy="188100"/>
            </a:xfrm>
            <a:prstGeom prst="rect">
              <a:avLst/>
            </a:prstGeom>
            <a:noFill/>
            <a:ln cap="flat" cmpd="sng" w="9525">
              <a:solidFill>
                <a:srgbClr val="272F4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rgbClr val="272F40"/>
                </a:solidFill>
              </a:endParaRPr>
            </a:p>
          </p:txBody>
        </p:sp>
      </p:grpSp>
      <p:grpSp>
        <p:nvGrpSpPr>
          <p:cNvPr id="110" name="Google Shape;110;p13"/>
          <p:cNvGrpSpPr/>
          <p:nvPr/>
        </p:nvGrpSpPr>
        <p:grpSpPr>
          <a:xfrm>
            <a:off x="700100" y="9532000"/>
            <a:ext cx="2833675" cy="277200"/>
            <a:chOff x="700100" y="2576500"/>
            <a:chExt cx="2833675" cy="277200"/>
          </a:xfrm>
        </p:grpSpPr>
        <p:sp>
          <p:nvSpPr>
            <p:cNvPr id="111" name="Google Shape;111;p13"/>
            <p:cNvSpPr txBox="1"/>
            <p:nvPr/>
          </p:nvSpPr>
          <p:spPr>
            <a:xfrm>
              <a:off x="1057275" y="2576500"/>
              <a:ext cx="2476500" cy="277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1800">
                  <a:solidFill>
                    <a:srgbClr val="272F40"/>
                  </a:solidFill>
                  <a:latin typeface="Playfair Display"/>
                  <a:ea typeface="Playfair Display"/>
                  <a:cs typeface="Playfair Display"/>
                  <a:sym typeface="Playfair Display"/>
                </a:rPr>
                <a:t>Climb Trees</a:t>
              </a:r>
              <a:endParaRPr sz="1800">
                <a:solidFill>
                  <a:srgbClr val="272F40"/>
                </a:solidFill>
                <a:latin typeface="Playfair Display"/>
                <a:ea typeface="Playfair Display"/>
                <a:cs typeface="Playfair Display"/>
                <a:sym typeface="Playfair Display"/>
              </a:endParaRPr>
            </a:p>
          </p:txBody>
        </p:sp>
        <p:sp>
          <p:nvSpPr>
            <p:cNvPr id="112" name="Google Shape;112;p13"/>
            <p:cNvSpPr/>
            <p:nvPr/>
          </p:nvSpPr>
          <p:spPr>
            <a:xfrm>
              <a:off x="700100" y="2621050"/>
              <a:ext cx="188100" cy="188100"/>
            </a:xfrm>
            <a:prstGeom prst="rect">
              <a:avLst/>
            </a:prstGeom>
            <a:noFill/>
            <a:ln cap="flat" cmpd="sng" w="9525">
              <a:solidFill>
                <a:srgbClr val="272F4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rgbClr val="272F40"/>
                </a:solidFill>
              </a:endParaRPr>
            </a:p>
          </p:txBody>
        </p:sp>
      </p:grpSp>
      <p:grpSp>
        <p:nvGrpSpPr>
          <p:cNvPr id="113" name="Google Shape;113;p13"/>
          <p:cNvGrpSpPr/>
          <p:nvPr/>
        </p:nvGrpSpPr>
        <p:grpSpPr>
          <a:xfrm>
            <a:off x="700100" y="9934631"/>
            <a:ext cx="2833675" cy="277200"/>
            <a:chOff x="700100" y="2576500"/>
            <a:chExt cx="2833675" cy="277200"/>
          </a:xfrm>
        </p:grpSpPr>
        <p:sp>
          <p:nvSpPr>
            <p:cNvPr id="114" name="Google Shape;114;p13"/>
            <p:cNvSpPr txBox="1"/>
            <p:nvPr/>
          </p:nvSpPr>
          <p:spPr>
            <a:xfrm>
              <a:off x="1057275" y="2576500"/>
              <a:ext cx="2476500" cy="277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1800">
                  <a:solidFill>
                    <a:srgbClr val="272F40"/>
                  </a:solidFill>
                  <a:latin typeface="Playfair Display"/>
                  <a:ea typeface="Playfair Display"/>
                  <a:cs typeface="Playfair Display"/>
                  <a:sym typeface="Playfair Display"/>
                </a:rPr>
                <a:t>Go to the Zoo</a:t>
              </a:r>
              <a:endParaRPr sz="1800">
                <a:solidFill>
                  <a:srgbClr val="272F40"/>
                </a:solidFill>
                <a:latin typeface="Playfair Display"/>
                <a:ea typeface="Playfair Display"/>
                <a:cs typeface="Playfair Display"/>
                <a:sym typeface="Playfair Display"/>
              </a:endParaRPr>
            </a:p>
          </p:txBody>
        </p:sp>
        <p:sp>
          <p:nvSpPr>
            <p:cNvPr id="115" name="Google Shape;115;p13"/>
            <p:cNvSpPr/>
            <p:nvPr/>
          </p:nvSpPr>
          <p:spPr>
            <a:xfrm>
              <a:off x="700100" y="2621050"/>
              <a:ext cx="188100" cy="188100"/>
            </a:xfrm>
            <a:prstGeom prst="rect">
              <a:avLst/>
            </a:prstGeom>
            <a:noFill/>
            <a:ln cap="flat" cmpd="sng" w="9525">
              <a:solidFill>
                <a:srgbClr val="272F4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rgbClr val="272F40"/>
                </a:solidFill>
              </a:endParaRPr>
            </a:p>
          </p:txBody>
        </p:sp>
      </p:grpSp>
      <p:grpSp>
        <p:nvGrpSpPr>
          <p:cNvPr id="116" name="Google Shape;116;p13"/>
          <p:cNvGrpSpPr/>
          <p:nvPr/>
        </p:nvGrpSpPr>
        <p:grpSpPr>
          <a:xfrm>
            <a:off x="4224350" y="2687269"/>
            <a:ext cx="2833675" cy="277200"/>
            <a:chOff x="700100" y="2576500"/>
            <a:chExt cx="2833675" cy="277200"/>
          </a:xfrm>
        </p:grpSpPr>
        <p:sp>
          <p:nvSpPr>
            <p:cNvPr id="117" name="Google Shape;117;p13"/>
            <p:cNvSpPr txBox="1"/>
            <p:nvPr/>
          </p:nvSpPr>
          <p:spPr>
            <a:xfrm>
              <a:off x="1057275" y="2576500"/>
              <a:ext cx="2476500" cy="277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1800">
                  <a:solidFill>
                    <a:srgbClr val="272F40"/>
                  </a:solidFill>
                  <a:latin typeface="Playfair Display"/>
                  <a:ea typeface="Playfair Display"/>
                  <a:cs typeface="Playfair Display"/>
                  <a:sym typeface="Playfair Display"/>
                </a:rPr>
                <a:t>Visit a Farm</a:t>
              </a:r>
              <a:endParaRPr sz="1800">
                <a:solidFill>
                  <a:srgbClr val="272F40"/>
                </a:solidFill>
                <a:latin typeface="Playfair Display"/>
                <a:ea typeface="Playfair Display"/>
                <a:cs typeface="Playfair Display"/>
                <a:sym typeface="Playfair Display"/>
              </a:endParaRPr>
            </a:p>
          </p:txBody>
        </p:sp>
        <p:sp>
          <p:nvSpPr>
            <p:cNvPr id="118" name="Google Shape;118;p13"/>
            <p:cNvSpPr/>
            <p:nvPr/>
          </p:nvSpPr>
          <p:spPr>
            <a:xfrm>
              <a:off x="700100" y="2621050"/>
              <a:ext cx="188100" cy="188100"/>
            </a:xfrm>
            <a:prstGeom prst="rect">
              <a:avLst/>
            </a:prstGeom>
            <a:noFill/>
            <a:ln cap="flat" cmpd="sng" w="9525">
              <a:solidFill>
                <a:srgbClr val="272F4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rgbClr val="272F40"/>
                </a:solidFill>
              </a:endParaRPr>
            </a:p>
          </p:txBody>
        </p:sp>
      </p:grpSp>
      <p:grpSp>
        <p:nvGrpSpPr>
          <p:cNvPr id="119" name="Google Shape;119;p13"/>
          <p:cNvGrpSpPr/>
          <p:nvPr/>
        </p:nvGrpSpPr>
        <p:grpSpPr>
          <a:xfrm>
            <a:off x="4224350" y="3089900"/>
            <a:ext cx="2833675" cy="277200"/>
            <a:chOff x="700100" y="2576500"/>
            <a:chExt cx="2833675" cy="277200"/>
          </a:xfrm>
        </p:grpSpPr>
        <p:sp>
          <p:nvSpPr>
            <p:cNvPr id="120" name="Google Shape;120;p13"/>
            <p:cNvSpPr txBox="1"/>
            <p:nvPr/>
          </p:nvSpPr>
          <p:spPr>
            <a:xfrm>
              <a:off x="1057275" y="2576500"/>
              <a:ext cx="2476500" cy="277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1800">
                  <a:solidFill>
                    <a:srgbClr val="272F40"/>
                  </a:solidFill>
                  <a:latin typeface="Playfair Display"/>
                  <a:ea typeface="Playfair Display"/>
                  <a:cs typeface="Playfair Display"/>
                  <a:sym typeface="Playfair Display"/>
                </a:rPr>
                <a:t>Go to the Park</a:t>
              </a:r>
              <a:endParaRPr sz="1800">
                <a:solidFill>
                  <a:srgbClr val="272F40"/>
                </a:solidFill>
                <a:latin typeface="Playfair Display"/>
                <a:ea typeface="Playfair Display"/>
                <a:cs typeface="Playfair Display"/>
                <a:sym typeface="Playfair Display"/>
              </a:endParaRPr>
            </a:p>
          </p:txBody>
        </p:sp>
        <p:sp>
          <p:nvSpPr>
            <p:cNvPr id="121" name="Google Shape;121;p13"/>
            <p:cNvSpPr/>
            <p:nvPr/>
          </p:nvSpPr>
          <p:spPr>
            <a:xfrm>
              <a:off x="700100" y="2621050"/>
              <a:ext cx="188100" cy="188100"/>
            </a:xfrm>
            <a:prstGeom prst="rect">
              <a:avLst/>
            </a:prstGeom>
            <a:noFill/>
            <a:ln cap="flat" cmpd="sng" w="9525">
              <a:solidFill>
                <a:srgbClr val="272F4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rgbClr val="272F40"/>
                </a:solidFill>
              </a:endParaRPr>
            </a:p>
          </p:txBody>
        </p:sp>
      </p:grpSp>
      <p:grpSp>
        <p:nvGrpSpPr>
          <p:cNvPr id="122" name="Google Shape;122;p13"/>
          <p:cNvGrpSpPr/>
          <p:nvPr/>
        </p:nvGrpSpPr>
        <p:grpSpPr>
          <a:xfrm>
            <a:off x="4224350" y="3492531"/>
            <a:ext cx="2833675" cy="277200"/>
            <a:chOff x="700100" y="2576500"/>
            <a:chExt cx="2833675" cy="277200"/>
          </a:xfrm>
        </p:grpSpPr>
        <p:sp>
          <p:nvSpPr>
            <p:cNvPr id="123" name="Google Shape;123;p13"/>
            <p:cNvSpPr txBox="1"/>
            <p:nvPr/>
          </p:nvSpPr>
          <p:spPr>
            <a:xfrm>
              <a:off x="1057275" y="2576500"/>
              <a:ext cx="2476500" cy="277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1800">
                  <a:solidFill>
                    <a:srgbClr val="272F40"/>
                  </a:solidFill>
                  <a:latin typeface="Playfair Display"/>
                  <a:ea typeface="Playfair Display"/>
                  <a:cs typeface="Playfair Display"/>
                  <a:sym typeface="Playfair Display"/>
                </a:rPr>
                <a:t>Family Sleepover</a:t>
              </a:r>
              <a:endParaRPr sz="1800">
                <a:solidFill>
                  <a:srgbClr val="272F40"/>
                </a:solidFill>
                <a:latin typeface="Playfair Display"/>
                <a:ea typeface="Playfair Display"/>
                <a:cs typeface="Playfair Display"/>
                <a:sym typeface="Playfair Display"/>
              </a:endParaRPr>
            </a:p>
          </p:txBody>
        </p:sp>
        <p:sp>
          <p:nvSpPr>
            <p:cNvPr id="124" name="Google Shape;124;p13"/>
            <p:cNvSpPr/>
            <p:nvPr/>
          </p:nvSpPr>
          <p:spPr>
            <a:xfrm>
              <a:off x="700100" y="2621050"/>
              <a:ext cx="188100" cy="188100"/>
            </a:xfrm>
            <a:prstGeom prst="rect">
              <a:avLst/>
            </a:prstGeom>
            <a:noFill/>
            <a:ln cap="flat" cmpd="sng" w="9525">
              <a:solidFill>
                <a:srgbClr val="272F4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rgbClr val="272F40"/>
                </a:solidFill>
              </a:endParaRPr>
            </a:p>
          </p:txBody>
        </p:sp>
      </p:grpSp>
      <p:grpSp>
        <p:nvGrpSpPr>
          <p:cNvPr id="125" name="Google Shape;125;p13"/>
          <p:cNvGrpSpPr/>
          <p:nvPr/>
        </p:nvGrpSpPr>
        <p:grpSpPr>
          <a:xfrm>
            <a:off x="4224350" y="3895163"/>
            <a:ext cx="2833675" cy="277200"/>
            <a:chOff x="700100" y="2576500"/>
            <a:chExt cx="2833675" cy="277200"/>
          </a:xfrm>
        </p:grpSpPr>
        <p:sp>
          <p:nvSpPr>
            <p:cNvPr id="126" name="Google Shape;126;p13"/>
            <p:cNvSpPr txBox="1"/>
            <p:nvPr/>
          </p:nvSpPr>
          <p:spPr>
            <a:xfrm>
              <a:off x="1057275" y="2576500"/>
              <a:ext cx="2476500" cy="277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1800">
                  <a:solidFill>
                    <a:srgbClr val="272F40"/>
                  </a:solidFill>
                  <a:latin typeface="Playfair Display"/>
                  <a:ea typeface="Playfair Display"/>
                  <a:cs typeface="Playfair Display"/>
                  <a:sym typeface="Playfair Display"/>
                </a:rPr>
                <a:t>Movie Night</a:t>
              </a:r>
              <a:endParaRPr sz="1800">
                <a:solidFill>
                  <a:srgbClr val="272F40"/>
                </a:solidFill>
                <a:latin typeface="Playfair Display"/>
                <a:ea typeface="Playfair Display"/>
                <a:cs typeface="Playfair Display"/>
                <a:sym typeface="Playfair Display"/>
              </a:endParaRPr>
            </a:p>
          </p:txBody>
        </p:sp>
        <p:sp>
          <p:nvSpPr>
            <p:cNvPr id="127" name="Google Shape;127;p13"/>
            <p:cNvSpPr/>
            <p:nvPr/>
          </p:nvSpPr>
          <p:spPr>
            <a:xfrm>
              <a:off x="700100" y="2621050"/>
              <a:ext cx="188100" cy="188100"/>
            </a:xfrm>
            <a:prstGeom prst="rect">
              <a:avLst/>
            </a:prstGeom>
            <a:noFill/>
            <a:ln cap="flat" cmpd="sng" w="9525">
              <a:solidFill>
                <a:srgbClr val="272F4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rgbClr val="272F40"/>
                </a:solidFill>
              </a:endParaRPr>
            </a:p>
          </p:txBody>
        </p:sp>
      </p:grpSp>
      <p:grpSp>
        <p:nvGrpSpPr>
          <p:cNvPr id="128" name="Google Shape;128;p13"/>
          <p:cNvGrpSpPr/>
          <p:nvPr/>
        </p:nvGrpSpPr>
        <p:grpSpPr>
          <a:xfrm>
            <a:off x="4224350" y="4297794"/>
            <a:ext cx="2833675" cy="277200"/>
            <a:chOff x="700100" y="2576500"/>
            <a:chExt cx="2833675" cy="277200"/>
          </a:xfrm>
        </p:grpSpPr>
        <p:sp>
          <p:nvSpPr>
            <p:cNvPr id="129" name="Google Shape;129;p13"/>
            <p:cNvSpPr txBox="1"/>
            <p:nvPr/>
          </p:nvSpPr>
          <p:spPr>
            <a:xfrm>
              <a:off x="1057275" y="2576500"/>
              <a:ext cx="2476500" cy="277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1800">
                  <a:solidFill>
                    <a:srgbClr val="272F40"/>
                  </a:solidFill>
                  <a:latin typeface="Playfair Display"/>
                  <a:ea typeface="Playfair Display"/>
                  <a:cs typeface="Playfair Display"/>
                  <a:sym typeface="Playfair Display"/>
                </a:rPr>
                <a:t>Visit a Museum</a:t>
              </a:r>
              <a:endParaRPr sz="1800">
                <a:solidFill>
                  <a:srgbClr val="272F40"/>
                </a:solidFill>
                <a:latin typeface="Playfair Display"/>
                <a:ea typeface="Playfair Display"/>
                <a:cs typeface="Playfair Display"/>
                <a:sym typeface="Playfair Display"/>
              </a:endParaRPr>
            </a:p>
          </p:txBody>
        </p:sp>
        <p:sp>
          <p:nvSpPr>
            <p:cNvPr id="130" name="Google Shape;130;p13"/>
            <p:cNvSpPr/>
            <p:nvPr/>
          </p:nvSpPr>
          <p:spPr>
            <a:xfrm>
              <a:off x="700100" y="2621050"/>
              <a:ext cx="188100" cy="188100"/>
            </a:xfrm>
            <a:prstGeom prst="rect">
              <a:avLst/>
            </a:prstGeom>
            <a:noFill/>
            <a:ln cap="flat" cmpd="sng" w="9525">
              <a:solidFill>
                <a:srgbClr val="272F4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rgbClr val="272F40"/>
                </a:solidFill>
              </a:endParaRPr>
            </a:p>
          </p:txBody>
        </p:sp>
      </p:grpSp>
      <p:grpSp>
        <p:nvGrpSpPr>
          <p:cNvPr id="131" name="Google Shape;131;p13"/>
          <p:cNvGrpSpPr/>
          <p:nvPr/>
        </p:nvGrpSpPr>
        <p:grpSpPr>
          <a:xfrm>
            <a:off x="4224350" y="4700425"/>
            <a:ext cx="2833675" cy="277200"/>
            <a:chOff x="700100" y="2576500"/>
            <a:chExt cx="2833675" cy="277200"/>
          </a:xfrm>
        </p:grpSpPr>
        <p:sp>
          <p:nvSpPr>
            <p:cNvPr id="132" name="Google Shape;132;p13"/>
            <p:cNvSpPr txBox="1"/>
            <p:nvPr/>
          </p:nvSpPr>
          <p:spPr>
            <a:xfrm>
              <a:off x="1057275" y="2576500"/>
              <a:ext cx="2476500" cy="277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1800">
                  <a:solidFill>
                    <a:srgbClr val="272F40"/>
                  </a:solidFill>
                  <a:latin typeface="Playfair Display"/>
                  <a:ea typeface="Playfair Display"/>
                  <a:cs typeface="Playfair Display"/>
                  <a:sym typeface="Playfair Display"/>
                </a:rPr>
                <a:t>Play Board Game</a:t>
              </a:r>
              <a:endParaRPr sz="1800">
                <a:solidFill>
                  <a:srgbClr val="272F40"/>
                </a:solidFill>
                <a:latin typeface="Playfair Display"/>
                <a:ea typeface="Playfair Display"/>
                <a:cs typeface="Playfair Display"/>
                <a:sym typeface="Playfair Display"/>
              </a:endParaRPr>
            </a:p>
          </p:txBody>
        </p:sp>
        <p:sp>
          <p:nvSpPr>
            <p:cNvPr id="133" name="Google Shape;133;p13"/>
            <p:cNvSpPr/>
            <p:nvPr/>
          </p:nvSpPr>
          <p:spPr>
            <a:xfrm>
              <a:off x="700100" y="2621050"/>
              <a:ext cx="188100" cy="188100"/>
            </a:xfrm>
            <a:prstGeom prst="rect">
              <a:avLst/>
            </a:prstGeom>
            <a:noFill/>
            <a:ln cap="flat" cmpd="sng" w="9525">
              <a:solidFill>
                <a:srgbClr val="272F4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rgbClr val="272F40"/>
                </a:solidFill>
              </a:endParaRPr>
            </a:p>
          </p:txBody>
        </p:sp>
      </p:grpSp>
      <p:grpSp>
        <p:nvGrpSpPr>
          <p:cNvPr id="134" name="Google Shape;134;p13"/>
          <p:cNvGrpSpPr/>
          <p:nvPr/>
        </p:nvGrpSpPr>
        <p:grpSpPr>
          <a:xfrm>
            <a:off x="4224350" y="5103056"/>
            <a:ext cx="2833675" cy="277200"/>
            <a:chOff x="700100" y="2576500"/>
            <a:chExt cx="2833675" cy="277200"/>
          </a:xfrm>
        </p:grpSpPr>
        <p:sp>
          <p:nvSpPr>
            <p:cNvPr id="135" name="Google Shape;135;p13"/>
            <p:cNvSpPr txBox="1"/>
            <p:nvPr/>
          </p:nvSpPr>
          <p:spPr>
            <a:xfrm>
              <a:off x="1057275" y="2576500"/>
              <a:ext cx="2476500" cy="277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1800">
                  <a:solidFill>
                    <a:srgbClr val="272F40"/>
                  </a:solidFill>
                  <a:latin typeface="Playfair Display"/>
                  <a:ea typeface="Playfair Display"/>
                  <a:cs typeface="Playfair Display"/>
                  <a:sym typeface="Playfair Display"/>
                </a:rPr>
                <a:t>Go Pond Dipping</a:t>
              </a:r>
              <a:endParaRPr sz="1800">
                <a:solidFill>
                  <a:srgbClr val="272F40"/>
                </a:solidFill>
                <a:latin typeface="Playfair Display"/>
                <a:ea typeface="Playfair Display"/>
                <a:cs typeface="Playfair Display"/>
                <a:sym typeface="Playfair Display"/>
              </a:endParaRPr>
            </a:p>
          </p:txBody>
        </p:sp>
        <p:sp>
          <p:nvSpPr>
            <p:cNvPr id="136" name="Google Shape;136;p13"/>
            <p:cNvSpPr/>
            <p:nvPr/>
          </p:nvSpPr>
          <p:spPr>
            <a:xfrm>
              <a:off x="700100" y="2621050"/>
              <a:ext cx="188100" cy="188100"/>
            </a:xfrm>
            <a:prstGeom prst="rect">
              <a:avLst/>
            </a:prstGeom>
            <a:noFill/>
            <a:ln cap="flat" cmpd="sng" w="9525">
              <a:solidFill>
                <a:srgbClr val="272F4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rgbClr val="272F40"/>
                </a:solidFill>
              </a:endParaRPr>
            </a:p>
          </p:txBody>
        </p:sp>
      </p:grpSp>
      <p:grpSp>
        <p:nvGrpSpPr>
          <p:cNvPr id="137" name="Google Shape;137;p13"/>
          <p:cNvGrpSpPr/>
          <p:nvPr/>
        </p:nvGrpSpPr>
        <p:grpSpPr>
          <a:xfrm>
            <a:off x="4224350" y="5505688"/>
            <a:ext cx="2833675" cy="277200"/>
            <a:chOff x="700100" y="2576500"/>
            <a:chExt cx="2833675" cy="277200"/>
          </a:xfrm>
        </p:grpSpPr>
        <p:sp>
          <p:nvSpPr>
            <p:cNvPr id="138" name="Google Shape;138;p13"/>
            <p:cNvSpPr txBox="1"/>
            <p:nvPr/>
          </p:nvSpPr>
          <p:spPr>
            <a:xfrm>
              <a:off x="1057275" y="2576500"/>
              <a:ext cx="2476500" cy="277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1800">
                  <a:solidFill>
                    <a:srgbClr val="272F40"/>
                  </a:solidFill>
                  <a:latin typeface="Playfair Display"/>
                  <a:ea typeface="Playfair Display"/>
                  <a:cs typeface="Playfair Display"/>
                  <a:sym typeface="Playfair Display"/>
                </a:rPr>
                <a:t>Have a Picnic</a:t>
              </a:r>
              <a:endParaRPr sz="1800">
                <a:solidFill>
                  <a:srgbClr val="272F40"/>
                </a:solidFill>
                <a:latin typeface="Playfair Display"/>
                <a:ea typeface="Playfair Display"/>
                <a:cs typeface="Playfair Display"/>
                <a:sym typeface="Playfair Display"/>
              </a:endParaRPr>
            </a:p>
          </p:txBody>
        </p:sp>
        <p:sp>
          <p:nvSpPr>
            <p:cNvPr id="139" name="Google Shape;139;p13"/>
            <p:cNvSpPr/>
            <p:nvPr/>
          </p:nvSpPr>
          <p:spPr>
            <a:xfrm>
              <a:off x="700100" y="2621050"/>
              <a:ext cx="188100" cy="188100"/>
            </a:xfrm>
            <a:prstGeom prst="rect">
              <a:avLst/>
            </a:prstGeom>
            <a:noFill/>
            <a:ln cap="flat" cmpd="sng" w="9525">
              <a:solidFill>
                <a:srgbClr val="272F4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rgbClr val="272F40"/>
                </a:solidFill>
              </a:endParaRPr>
            </a:p>
          </p:txBody>
        </p:sp>
      </p:grpSp>
      <p:grpSp>
        <p:nvGrpSpPr>
          <p:cNvPr id="140" name="Google Shape;140;p13"/>
          <p:cNvGrpSpPr/>
          <p:nvPr/>
        </p:nvGrpSpPr>
        <p:grpSpPr>
          <a:xfrm>
            <a:off x="4224350" y="5908319"/>
            <a:ext cx="2833675" cy="277200"/>
            <a:chOff x="700100" y="2576500"/>
            <a:chExt cx="2833675" cy="277200"/>
          </a:xfrm>
        </p:grpSpPr>
        <p:sp>
          <p:nvSpPr>
            <p:cNvPr id="141" name="Google Shape;141;p13"/>
            <p:cNvSpPr txBox="1"/>
            <p:nvPr/>
          </p:nvSpPr>
          <p:spPr>
            <a:xfrm>
              <a:off x="1057275" y="2576500"/>
              <a:ext cx="2476500" cy="277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1800">
                  <a:solidFill>
                    <a:srgbClr val="272F40"/>
                  </a:solidFill>
                  <a:latin typeface="Playfair Display"/>
                  <a:ea typeface="Playfair Display"/>
                  <a:cs typeface="Playfair Display"/>
                  <a:sym typeface="Playfair Display"/>
                </a:rPr>
                <a:t>Have a Water Fight</a:t>
              </a:r>
              <a:endParaRPr sz="1800">
                <a:solidFill>
                  <a:srgbClr val="272F40"/>
                </a:solidFill>
                <a:latin typeface="Playfair Display"/>
                <a:ea typeface="Playfair Display"/>
                <a:cs typeface="Playfair Display"/>
                <a:sym typeface="Playfair Display"/>
              </a:endParaRPr>
            </a:p>
          </p:txBody>
        </p:sp>
        <p:sp>
          <p:nvSpPr>
            <p:cNvPr id="142" name="Google Shape;142;p13"/>
            <p:cNvSpPr/>
            <p:nvPr/>
          </p:nvSpPr>
          <p:spPr>
            <a:xfrm>
              <a:off x="700100" y="2621050"/>
              <a:ext cx="188100" cy="188100"/>
            </a:xfrm>
            <a:prstGeom prst="rect">
              <a:avLst/>
            </a:prstGeom>
            <a:noFill/>
            <a:ln cap="flat" cmpd="sng" w="9525">
              <a:solidFill>
                <a:srgbClr val="272F4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rgbClr val="272F40"/>
                </a:solidFill>
              </a:endParaRPr>
            </a:p>
          </p:txBody>
        </p:sp>
      </p:grpSp>
      <p:grpSp>
        <p:nvGrpSpPr>
          <p:cNvPr id="143" name="Google Shape;143;p13"/>
          <p:cNvGrpSpPr/>
          <p:nvPr/>
        </p:nvGrpSpPr>
        <p:grpSpPr>
          <a:xfrm>
            <a:off x="4224350" y="6310950"/>
            <a:ext cx="2833675" cy="277200"/>
            <a:chOff x="700100" y="2576500"/>
            <a:chExt cx="2833675" cy="277200"/>
          </a:xfrm>
        </p:grpSpPr>
        <p:sp>
          <p:nvSpPr>
            <p:cNvPr id="144" name="Google Shape;144;p13"/>
            <p:cNvSpPr txBox="1"/>
            <p:nvPr/>
          </p:nvSpPr>
          <p:spPr>
            <a:xfrm>
              <a:off x="1057275" y="2576500"/>
              <a:ext cx="2476500" cy="277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1800">
                  <a:solidFill>
                    <a:srgbClr val="272F40"/>
                  </a:solidFill>
                  <a:latin typeface="Playfair Display"/>
                  <a:ea typeface="Playfair Display"/>
                  <a:cs typeface="Playfair Display"/>
                  <a:sym typeface="Playfair Display"/>
                </a:rPr>
                <a:t>Walk for ice Cream</a:t>
              </a:r>
              <a:endParaRPr sz="1800">
                <a:solidFill>
                  <a:srgbClr val="272F40"/>
                </a:solidFill>
                <a:latin typeface="Playfair Display"/>
                <a:ea typeface="Playfair Display"/>
                <a:cs typeface="Playfair Display"/>
                <a:sym typeface="Playfair Display"/>
              </a:endParaRPr>
            </a:p>
          </p:txBody>
        </p:sp>
        <p:sp>
          <p:nvSpPr>
            <p:cNvPr id="145" name="Google Shape;145;p13"/>
            <p:cNvSpPr/>
            <p:nvPr/>
          </p:nvSpPr>
          <p:spPr>
            <a:xfrm>
              <a:off x="700100" y="2621050"/>
              <a:ext cx="188100" cy="188100"/>
            </a:xfrm>
            <a:prstGeom prst="rect">
              <a:avLst/>
            </a:prstGeom>
            <a:noFill/>
            <a:ln cap="flat" cmpd="sng" w="9525">
              <a:solidFill>
                <a:srgbClr val="272F4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rgbClr val="272F40"/>
                </a:solidFill>
              </a:endParaRPr>
            </a:p>
          </p:txBody>
        </p:sp>
      </p:grpSp>
      <p:grpSp>
        <p:nvGrpSpPr>
          <p:cNvPr id="146" name="Google Shape;146;p13"/>
          <p:cNvGrpSpPr/>
          <p:nvPr/>
        </p:nvGrpSpPr>
        <p:grpSpPr>
          <a:xfrm>
            <a:off x="4224350" y="6713581"/>
            <a:ext cx="2833675" cy="277200"/>
            <a:chOff x="700100" y="2576500"/>
            <a:chExt cx="2833675" cy="277200"/>
          </a:xfrm>
        </p:grpSpPr>
        <p:sp>
          <p:nvSpPr>
            <p:cNvPr id="147" name="Google Shape;147;p13"/>
            <p:cNvSpPr txBox="1"/>
            <p:nvPr/>
          </p:nvSpPr>
          <p:spPr>
            <a:xfrm>
              <a:off x="1057275" y="2576500"/>
              <a:ext cx="2476500" cy="277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1800">
                  <a:solidFill>
                    <a:srgbClr val="272F40"/>
                  </a:solidFill>
                  <a:latin typeface="Playfair Display"/>
                  <a:ea typeface="Playfair Display"/>
                  <a:cs typeface="Playfair Display"/>
                  <a:sym typeface="Playfair Display"/>
                </a:rPr>
                <a:t>Go Fishing</a:t>
              </a:r>
              <a:endParaRPr sz="1800">
                <a:solidFill>
                  <a:srgbClr val="272F40"/>
                </a:solidFill>
                <a:latin typeface="Playfair Display"/>
                <a:ea typeface="Playfair Display"/>
                <a:cs typeface="Playfair Display"/>
                <a:sym typeface="Playfair Display"/>
              </a:endParaRPr>
            </a:p>
          </p:txBody>
        </p:sp>
        <p:sp>
          <p:nvSpPr>
            <p:cNvPr id="148" name="Google Shape;148;p13"/>
            <p:cNvSpPr/>
            <p:nvPr/>
          </p:nvSpPr>
          <p:spPr>
            <a:xfrm>
              <a:off x="700100" y="2621050"/>
              <a:ext cx="188100" cy="188100"/>
            </a:xfrm>
            <a:prstGeom prst="rect">
              <a:avLst/>
            </a:prstGeom>
            <a:noFill/>
            <a:ln cap="flat" cmpd="sng" w="9525">
              <a:solidFill>
                <a:srgbClr val="272F4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rgbClr val="272F40"/>
                </a:solidFill>
              </a:endParaRPr>
            </a:p>
          </p:txBody>
        </p:sp>
      </p:grpSp>
      <p:grpSp>
        <p:nvGrpSpPr>
          <p:cNvPr id="149" name="Google Shape;149;p13"/>
          <p:cNvGrpSpPr/>
          <p:nvPr/>
        </p:nvGrpSpPr>
        <p:grpSpPr>
          <a:xfrm>
            <a:off x="4224350" y="7116213"/>
            <a:ext cx="2833675" cy="277200"/>
            <a:chOff x="700100" y="2576500"/>
            <a:chExt cx="2833675" cy="277200"/>
          </a:xfrm>
        </p:grpSpPr>
        <p:sp>
          <p:nvSpPr>
            <p:cNvPr id="150" name="Google Shape;150;p13"/>
            <p:cNvSpPr txBox="1"/>
            <p:nvPr/>
          </p:nvSpPr>
          <p:spPr>
            <a:xfrm>
              <a:off x="1057275" y="2576500"/>
              <a:ext cx="2476500" cy="277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1800">
                  <a:solidFill>
                    <a:srgbClr val="272F40"/>
                  </a:solidFill>
                  <a:latin typeface="Playfair Display"/>
                  <a:ea typeface="Playfair Display"/>
                  <a:cs typeface="Playfair Display"/>
                  <a:sym typeface="Playfair Display"/>
                </a:rPr>
                <a:t>Road Trip</a:t>
              </a:r>
              <a:endParaRPr sz="1800">
                <a:solidFill>
                  <a:srgbClr val="272F40"/>
                </a:solidFill>
                <a:latin typeface="Playfair Display"/>
                <a:ea typeface="Playfair Display"/>
                <a:cs typeface="Playfair Display"/>
                <a:sym typeface="Playfair Display"/>
              </a:endParaRPr>
            </a:p>
          </p:txBody>
        </p:sp>
        <p:sp>
          <p:nvSpPr>
            <p:cNvPr id="151" name="Google Shape;151;p13"/>
            <p:cNvSpPr/>
            <p:nvPr/>
          </p:nvSpPr>
          <p:spPr>
            <a:xfrm>
              <a:off x="700100" y="2621050"/>
              <a:ext cx="188100" cy="188100"/>
            </a:xfrm>
            <a:prstGeom prst="rect">
              <a:avLst/>
            </a:prstGeom>
            <a:noFill/>
            <a:ln cap="flat" cmpd="sng" w="9525">
              <a:solidFill>
                <a:srgbClr val="272F4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rgbClr val="272F40"/>
                </a:solidFill>
              </a:endParaRPr>
            </a:p>
          </p:txBody>
        </p:sp>
      </p:grpSp>
      <p:grpSp>
        <p:nvGrpSpPr>
          <p:cNvPr id="152" name="Google Shape;152;p13"/>
          <p:cNvGrpSpPr/>
          <p:nvPr/>
        </p:nvGrpSpPr>
        <p:grpSpPr>
          <a:xfrm>
            <a:off x="4224350" y="7518844"/>
            <a:ext cx="2833675" cy="277200"/>
            <a:chOff x="700100" y="2576500"/>
            <a:chExt cx="2833675" cy="277200"/>
          </a:xfrm>
        </p:grpSpPr>
        <p:sp>
          <p:nvSpPr>
            <p:cNvPr id="153" name="Google Shape;153;p13"/>
            <p:cNvSpPr txBox="1"/>
            <p:nvPr/>
          </p:nvSpPr>
          <p:spPr>
            <a:xfrm>
              <a:off x="1057275" y="2576500"/>
              <a:ext cx="2476500" cy="277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1800">
                  <a:solidFill>
                    <a:srgbClr val="272F40"/>
                  </a:solidFill>
                  <a:latin typeface="Playfair Display"/>
                  <a:ea typeface="Playfair Display"/>
                  <a:cs typeface="Playfair Display"/>
                  <a:sym typeface="Playfair Display"/>
                </a:rPr>
                <a:t>Bike Ride</a:t>
              </a:r>
              <a:endParaRPr sz="1800">
                <a:solidFill>
                  <a:srgbClr val="272F40"/>
                </a:solidFill>
                <a:latin typeface="Playfair Display"/>
                <a:ea typeface="Playfair Display"/>
                <a:cs typeface="Playfair Display"/>
                <a:sym typeface="Playfair Display"/>
              </a:endParaRPr>
            </a:p>
          </p:txBody>
        </p:sp>
        <p:sp>
          <p:nvSpPr>
            <p:cNvPr id="154" name="Google Shape;154;p13"/>
            <p:cNvSpPr/>
            <p:nvPr/>
          </p:nvSpPr>
          <p:spPr>
            <a:xfrm>
              <a:off x="700100" y="2621050"/>
              <a:ext cx="188100" cy="188100"/>
            </a:xfrm>
            <a:prstGeom prst="rect">
              <a:avLst/>
            </a:prstGeom>
            <a:noFill/>
            <a:ln cap="flat" cmpd="sng" w="9525">
              <a:solidFill>
                <a:srgbClr val="272F4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rgbClr val="272F40"/>
                </a:solidFill>
              </a:endParaRPr>
            </a:p>
          </p:txBody>
        </p:sp>
      </p:grpSp>
      <p:grpSp>
        <p:nvGrpSpPr>
          <p:cNvPr id="155" name="Google Shape;155;p13"/>
          <p:cNvGrpSpPr/>
          <p:nvPr/>
        </p:nvGrpSpPr>
        <p:grpSpPr>
          <a:xfrm>
            <a:off x="4224350" y="7921475"/>
            <a:ext cx="2833675" cy="277200"/>
            <a:chOff x="700100" y="2576500"/>
            <a:chExt cx="2833675" cy="277200"/>
          </a:xfrm>
        </p:grpSpPr>
        <p:sp>
          <p:nvSpPr>
            <p:cNvPr id="156" name="Google Shape;156;p13"/>
            <p:cNvSpPr txBox="1"/>
            <p:nvPr/>
          </p:nvSpPr>
          <p:spPr>
            <a:xfrm>
              <a:off x="1057275" y="2576500"/>
              <a:ext cx="2476500" cy="277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1800">
                  <a:solidFill>
                    <a:srgbClr val="272F40"/>
                  </a:solidFill>
                  <a:latin typeface="Playfair Display"/>
                  <a:ea typeface="Playfair Display"/>
                  <a:cs typeface="Playfair Display"/>
                  <a:sym typeface="Playfair Display"/>
                </a:rPr>
                <a:t>Have a BBQ</a:t>
              </a:r>
              <a:endParaRPr sz="1800">
                <a:solidFill>
                  <a:srgbClr val="272F40"/>
                </a:solidFill>
                <a:latin typeface="Playfair Display"/>
                <a:ea typeface="Playfair Display"/>
                <a:cs typeface="Playfair Display"/>
                <a:sym typeface="Playfair Display"/>
              </a:endParaRPr>
            </a:p>
          </p:txBody>
        </p:sp>
        <p:sp>
          <p:nvSpPr>
            <p:cNvPr id="157" name="Google Shape;157;p13"/>
            <p:cNvSpPr/>
            <p:nvPr/>
          </p:nvSpPr>
          <p:spPr>
            <a:xfrm>
              <a:off x="700100" y="2621050"/>
              <a:ext cx="188100" cy="188100"/>
            </a:xfrm>
            <a:prstGeom prst="rect">
              <a:avLst/>
            </a:prstGeom>
            <a:noFill/>
            <a:ln cap="flat" cmpd="sng" w="9525">
              <a:solidFill>
                <a:srgbClr val="272F4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rgbClr val="272F40"/>
                </a:solidFill>
              </a:endParaRPr>
            </a:p>
          </p:txBody>
        </p:sp>
      </p:grpSp>
      <p:grpSp>
        <p:nvGrpSpPr>
          <p:cNvPr id="158" name="Google Shape;158;p13"/>
          <p:cNvGrpSpPr/>
          <p:nvPr/>
        </p:nvGrpSpPr>
        <p:grpSpPr>
          <a:xfrm>
            <a:off x="4224350" y="8324106"/>
            <a:ext cx="2833675" cy="277200"/>
            <a:chOff x="700100" y="2576500"/>
            <a:chExt cx="2833675" cy="277200"/>
          </a:xfrm>
        </p:grpSpPr>
        <p:sp>
          <p:nvSpPr>
            <p:cNvPr id="159" name="Google Shape;159;p13"/>
            <p:cNvSpPr txBox="1"/>
            <p:nvPr/>
          </p:nvSpPr>
          <p:spPr>
            <a:xfrm>
              <a:off x="1057275" y="2576500"/>
              <a:ext cx="2476500" cy="277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1800">
                  <a:solidFill>
                    <a:srgbClr val="272F40"/>
                  </a:solidFill>
                  <a:latin typeface="Playfair Display"/>
                  <a:ea typeface="Playfair Display"/>
                  <a:cs typeface="Playfair Display"/>
                  <a:sym typeface="Playfair Display"/>
                </a:rPr>
                <a:t>Have a Water Fight</a:t>
              </a:r>
              <a:endParaRPr sz="1800">
                <a:solidFill>
                  <a:srgbClr val="272F40"/>
                </a:solidFill>
                <a:latin typeface="Playfair Display"/>
                <a:ea typeface="Playfair Display"/>
                <a:cs typeface="Playfair Display"/>
                <a:sym typeface="Playfair Display"/>
              </a:endParaRPr>
            </a:p>
          </p:txBody>
        </p:sp>
        <p:sp>
          <p:nvSpPr>
            <p:cNvPr id="160" name="Google Shape;160;p13"/>
            <p:cNvSpPr/>
            <p:nvPr/>
          </p:nvSpPr>
          <p:spPr>
            <a:xfrm>
              <a:off x="700100" y="2621050"/>
              <a:ext cx="188100" cy="188100"/>
            </a:xfrm>
            <a:prstGeom prst="rect">
              <a:avLst/>
            </a:prstGeom>
            <a:noFill/>
            <a:ln cap="flat" cmpd="sng" w="9525">
              <a:solidFill>
                <a:srgbClr val="272F4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rgbClr val="272F40"/>
                </a:solidFill>
              </a:endParaRPr>
            </a:p>
          </p:txBody>
        </p:sp>
      </p:grpSp>
      <p:grpSp>
        <p:nvGrpSpPr>
          <p:cNvPr id="161" name="Google Shape;161;p13"/>
          <p:cNvGrpSpPr/>
          <p:nvPr/>
        </p:nvGrpSpPr>
        <p:grpSpPr>
          <a:xfrm>
            <a:off x="4224350" y="8726738"/>
            <a:ext cx="2833675" cy="277200"/>
            <a:chOff x="700100" y="2576500"/>
            <a:chExt cx="2833675" cy="277200"/>
          </a:xfrm>
        </p:grpSpPr>
        <p:sp>
          <p:nvSpPr>
            <p:cNvPr id="162" name="Google Shape;162;p13"/>
            <p:cNvSpPr txBox="1"/>
            <p:nvPr/>
          </p:nvSpPr>
          <p:spPr>
            <a:xfrm>
              <a:off x="1057275" y="2576500"/>
              <a:ext cx="2476500" cy="277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1800">
                  <a:solidFill>
                    <a:srgbClr val="272F40"/>
                  </a:solidFill>
                  <a:latin typeface="Playfair Display"/>
                  <a:ea typeface="Playfair Display"/>
                  <a:cs typeface="Playfair Display"/>
                  <a:sym typeface="Playfair Display"/>
                </a:rPr>
                <a:t>Climb Trees</a:t>
              </a:r>
              <a:endParaRPr sz="1800">
                <a:solidFill>
                  <a:srgbClr val="272F40"/>
                </a:solidFill>
                <a:latin typeface="Playfair Display"/>
                <a:ea typeface="Playfair Display"/>
                <a:cs typeface="Playfair Display"/>
                <a:sym typeface="Playfair Display"/>
              </a:endParaRPr>
            </a:p>
          </p:txBody>
        </p:sp>
        <p:sp>
          <p:nvSpPr>
            <p:cNvPr id="163" name="Google Shape;163;p13"/>
            <p:cNvSpPr/>
            <p:nvPr/>
          </p:nvSpPr>
          <p:spPr>
            <a:xfrm>
              <a:off x="700100" y="2621050"/>
              <a:ext cx="188100" cy="188100"/>
            </a:xfrm>
            <a:prstGeom prst="rect">
              <a:avLst/>
            </a:prstGeom>
            <a:noFill/>
            <a:ln cap="flat" cmpd="sng" w="9525">
              <a:solidFill>
                <a:srgbClr val="272F4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rgbClr val="272F40"/>
                </a:solidFill>
              </a:endParaRPr>
            </a:p>
          </p:txBody>
        </p:sp>
      </p:grpSp>
      <p:grpSp>
        <p:nvGrpSpPr>
          <p:cNvPr id="164" name="Google Shape;164;p13"/>
          <p:cNvGrpSpPr/>
          <p:nvPr/>
        </p:nvGrpSpPr>
        <p:grpSpPr>
          <a:xfrm>
            <a:off x="4224350" y="9129369"/>
            <a:ext cx="2833675" cy="277200"/>
            <a:chOff x="700100" y="2576500"/>
            <a:chExt cx="2833675" cy="277200"/>
          </a:xfrm>
        </p:grpSpPr>
        <p:sp>
          <p:nvSpPr>
            <p:cNvPr id="165" name="Google Shape;165;p13"/>
            <p:cNvSpPr txBox="1"/>
            <p:nvPr/>
          </p:nvSpPr>
          <p:spPr>
            <a:xfrm>
              <a:off x="1057275" y="2576500"/>
              <a:ext cx="2476500" cy="277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1800">
                  <a:solidFill>
                    <a:srgbClr val="272F40"/>
                  </a:solidFill>
                  <a:latin typeface="Playfair Display"/>
                  <a:ea typeface="Playfair Display"/>
                  <a:cs typeface="Playfair Display"/>
                  <a:sym typeface="Playfair Display"/>
                </a:rPr>
                <a:t>Play Lawn Twister</a:t>
              </a:r>
              <a:endParaRPr sz="1800">
                <a:solidFill>
                  <a:srgbClr val="272F40"/>
                </a:solidFill>
                <a:latin typeface="Playfair Display"/>
                <a:ea typeface="Playfair Display"/>
                <a:cs typeface="Playfair Display"/>
                <a:sym typeface="Playfair Display"/>
              </a:endParaRPr>
            </a:p>
          </p:txBody>
        </p:sp>
        <p:sp>
          <p:nvSpPr>
            <p:cNvPr id="166" name="Google Shape;166;p13"/>
            <p:cNvSpPr/>
            <p:nvPr/>
          </p:nvSpPr>
          <p:spPr>
            <a:xfrm>
              <a:off x="700100" y="2621050"/>
              <a:ext cx="188100" cy="188100"/>
            </a:xfrm>
            <a:prstGeom prst="rect">
              <a:avLst/>
            </a:prstGeom>
            <a:noFill/>
            <a:ln cap="flat" cmpd="sng" w="9525">
              <a:solidFill>
                <a:srgbClr val="272F4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rgbClr val="272F40"/>
                </a:solidFill>
              </a:endParaRPr>
            </a:p>
          </p:txBody>
        </p:sp>
      </p:grpSp>
      <p:grpSp>
        <p:nvGrpSpPr>
          <p:cNvPr id="167" name="Google Shape;167;p13"/>
          <p:cNvGrpSpPr/>
          <p:nvPr/>
        </p:nvGrpSpPr>
        <p:grpSpPr>
          <a:xfrm>
            <a:off x="4224350" y="9532000"/>
            <a:ext cx="2833675" cy="277200"/>
            <a:chOff x="700100" y="2576500"/>
            <a:chExt cx="2833675" cy="277200"/>
          </a:xfrm>
        </p:grpSpPr>
        <p:sp>
          <p:nvSpPr>
            <p:cNvPr id="168" name="Google Shape;168;p13"/>
            <p:cNvSpPr txBox="1"/>
            <p:nvPr/>
          </p:nvSpPr>
          <p:spPr>
            <a:xfrm>
              <a:off x="1057275" y="2576500"/>
              <a:ext cx="2476500" cy="277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1800">
                  <a:solidFill>
                    <a:srgbClr val="272F40"/>
                  </a:solidFill>
                  <a:latin typeface="Playfair Display"/>
                  <a:ea typeface="Playfair Display"/>
                  <a:cs typeface="Playfair Display"/>
                  <a:sym typeface="Playfair Display"/>
                </a:rPr>
                <a:t>Collect Sea Shells</a:t>
              </a:r>
              <a:endParaRPr sz="1800">
                <a:solidFill>
                  <a:srgbClr val="272F40"/>
                </a:solidFill>
                <a:latin typeface="Playfair Display"/>
                <a:ea typeface="Playfair Display"/>
                <a:cs typeface="Playfair Display"/>
                <a:sym typeface="Playfair Display"/>
              </a:endParaRPr>
            </a:p>
          </p:txBody>
        </p:sp>
        <p:sp>
          <p:nvSpPr>
            <p:cNvPr id="169" name="Google Shape;169;p13"/>
            <p:cNvSpPr/>
            <p:nvPr/>
          </p:nvSpPr>
          <p:spPr>
            <a:xfrm>
              <a:off x="700100" y="2621050"/>
              <a:ext cx="188100" cy="188100"/>
            </a:xfrm>
            <a:prstGeom prst="rect">
              <a:avLst/>
            </a:prstGeom>
            <a:noFill/>
            <a:ln cap="flat" cmpd="sng" w="9525">
              <a:solidFill>
                <a:srgbClr val="272F4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rgbClr val="272F40"/>
                </a:solidFill>
              </a:endParaRPr>
            </a:p>
          </p:txBody>
        </p:sp>
      </p:grpSp>
      <p:grpSp>
        <p:nvGrpSpPr>
          <p:cNvPr id="170" name="Google Shape;170;p13"/>
          <p:cNvGrpSpPr/>
          <p:nvPr/>
        </p:nvGrpSpPr>
        <p:grpSpPr>
          <a:xfrm>
            <a:off x="4224350" y="9934631"/>
            <a:ext cx="2833675" cy="277200"/>
            <a:chOff x="700100" y="2576500"/>
            <a:chExt cx="2833675" cy="277200"/>
          </a:xfrm>
        </p:grpSpPr>
        <p:sp>
          <p:nvSpPr>
            <p:cNvPr id="171" name="Google Shape;171;p13"/>
            <p:cNvSpPr txBox="1"/>
            <p:nvPr/>
          </p:nvSpPr>
          <p:spPr>
            <a:xfrm>
              <a:off x="1057275" y="2576500"/>
              <a:ext cx="2476500" cy="277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1800">
                  <a:solidFill>
                    <a:srgbClr val="272F40"/>
                  </a:solidFill>
                  <a:latin typeface="Playfair Display"/>
                  <a:ea typeface="Playfair Display"/>
                  <a:cs typeface="Playfair Display"/>
                  <a:sym typeface="Playfair Display"/>
                </a:rPr>
                <a:t>Make Bird Feeders</a:t>
              </a:r>
              <a:endParaRPr sz="1800">
                <a:solidFill>
                  <a:srgbClr val="272F40"/>
                </a:solidFill>
                <a:latin typeface="Playfair Display"/>
                <a:ea typeface="Playfair Display"/>
                <a:cs typeface="Playfair Display"/>
                <a:sym typeface="Playfair Display"/>
              </a:endParaRPr>
            </a:p>
          </p:txBody>
        </p:sp>
        <p:sp>
          <p:nvSpPr>
            <p:cNvPr id="172" name="Google Shape;172;p13"/>
            <p:cNvSpPr/>
            <p:nvPr/>
          </p:nvSpPr>
          <p:spPr>
            <a:xfrm>
              <a:off x="700100" y="2621050"/>
              <a:ext cx="188100" cy="188100"/>
            </a:xfrm>
            <a:prstGeom prst="rect">
              <a:avLst/>
            </a:prstGeom>
            <a:noFill/>
            <a:ln cap="flat" cmpd="sng" w="9525">
              <a:solidFill>
                <a:srgbClr val="272F4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rgbClr val="272F40"/>
                </a:solidFill>
              </a:endParaRPr>
            </a:p>
          </p:txBody>
        </p:sp>
      </p:grpSp>
      <p:sp>
        <p:nvSpPr>
          <p:cNvPr id="173" name="Google Shape;173;p13"/>
          <p:cNvSpPr txBox="1"/>
          <p:nvPr/>
        </p:nvSpPr>
        <p:spPr>
          <a:xfrm>
            <a:off x="2408400" y="228625"/>
            <a:ext cx="27432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" sz="2600">
                <a:solidFill>
                  <a:schemeClr val="lt1"/>
                </a:solidFill>
                <a:latin typeface="Rubik"/>
                <a:ea typeface="Rubik"/>
                <a:cs typeface="Rubik"/>
                <a:sym typeface="Rubik"/>
              </a:rPr>
              <a:t>BUCKET LIST</a:t>
            </a:r>
            <a:endParaRPr sz="2600">
              <a:solidFill>
                <a:schemeClr val="lt1"/>
              </a:solidFill>
              <a:latin typeface="Rubik"/>
              <a:ea typeface="Rubik"/>
              <a:cs typeface="Rubik"/>
              <a:sym typeface="Rubik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