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 Medium"/>
      <p:regular r:id="rId7"/>
      <p:bold r:id="rId8"/>
      <p:italic r:id="rId9"/>
      <p:boldItalic r:id="rId10"/>
    </p:embeddedFont>
    <p:embeddedFont>
      <p:font typeface="Great Vibes"/>
      <p:regular r:id="rId11"/>
    </p:embeddedFont>
    <p:embeddedFont>
      <p:font typeface="Caveat Brush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reatVibes-regular.fntdata"/><Relationship Id="rId10" Type="http://schemas.openxmlformats.org/officeDocument/2006/relationships/font" Target="fonts/JosefinSansMedium-boldItalic.fntdata"/><Relationship Id="rId12" Type="http://schemas.openxmlformats.org/officeDocument/2006/relationships/font" Target="fonts/CaveatBrush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Medium-regular.fntdata"/><Relationship Id="rId8" Type="http://schemas.openxmlformats.org/officeDocument/2006/relationships/font" Target="fonts/Josefin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10.png"/><Relationship Id="rId13" Type="http://schemas.openxmlformats.org/officeDocument/2006/relationships/image" Target="../media/image1.png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11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2" y="0"/>
            <a:ext cx="7560005" cy="10700001"/>
            <a:chOff x="-2" y="0"/>
            <a:chExt cx="7560005" cy="10700001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27948" r="0" t="0"/>
            <a:stretch/>
          </p:blipFill>
          <p:spPr>
            <a:xfrm>
              <a:off x="0" y="903975"/>
              <a:ext cx="1102025" cy="28672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28377" r="0" t="0"/>
            <a:stretch/>
          </p:blipFill>
          <p:spPr>
            <a:xfrm>
              <a:off x="-2" y="4263850"/>
              <a:ext cx="1529475" cy="3629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9779" r="0" t="0"/>
            <a:stretch/>
          </p:blipFill>
          <p:spPr>
            <a:xfrm>
              <a:off x="0" y="8270225"/>
              <a:ext cx="2085999" cy="2284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6">
              <a:alphaModFix/>
            </a:blip>
            <a:srcRect b="47393" l="0" r="0" t="0"/>
            <a:stretch/>
          </p:blipFill>
          <p:spPr>
            <a:xfrm>
              <a:off x="1698150" y="9166875"/>
              <a:ext cx="4756049" cy="15331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7">
              <a:alphaModFix/>
            </a:blip>
            <a:srcRect b="0" l="0" r="35852" t="38946"/>
            <a:stretch/>
          </p:blipFill>
          <p:spPr>
            <a:xfrm>
              <a:off x="4052825" y="0"/>
              <a:ext cx="3507175" cy="23899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 rotWithShape="1">
            <a:blip r:embed="rId8">
              <a:alphaModFix/>
            </a:blip>
            <a:srcRect b="0" l="13134" r="0" t="49675"/>
            <a:stretch/>
          </p:blipFill>
          <p:spPr>
            <a:xfrm>
              <a:off x="0" y="0"/>
              <a:ext cx="2191599" cy="601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 rotWithShape="1">
            <a:blip r:embed="rId9">
              <a:alphaModFix/>
            </a:blip>
            <a:srcRect b="0" l="0" r="22857" t="0"/>
            <a:stretch/>
          </p:blipFill>
          <p:spPr>
            <a:xfrm>
              <a:off x="6647578" y="7903475"/>
              <a:ext cx="912425" cy="2667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 rotWithShape="1">
            <a:blip r:embed="rId10">
              <a:alphaModFix/>
            </a:blip>
            <a:srcRect b="0" l="0" r="38003" t="0"/>
            <a:stretch/>
          </p:blipFill>
          <p:spPr>
            <a:xfrm>
              <a:off x="6826750" y="2768925"/>
              <a:ext cx="733250" cy="2599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062549" y="5075050"/>
              <a:ext cx="1686300" cy="187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" name="Google Shape;64;p13"/>
          <p:cNvSpPr txBox="1"/>
          <p:nvPr/>
        </p:nvSpPr>
        <p:spPr>
          <a:xfrm>
            <a:off x="690860" y="292125"/>
            <a:ext cx="7122600" cy="23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100">
                <a:solidFill>
                  <a:srgbClr val="FD9252"/>
                </a:solidFill>
                <a:latin typeface="Great Vibes"/>
                <a:ea typeface="Great Vibes"/>
                <a:cs typeface="Great Vibes"/>
                <a:sym typeface="Great Vibes"/>
              </a:rPr>
              <a:t>Summer</a:t>
            </a:r>
            <a:endParaRPr sz="15100">
              <a:solidFill>
                <a:srgbClr val="FD9252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732100" y="3063525"/>
            <a:ext cx="1915750" cy="216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343999" y="6889325"/>
            <a:ext cx="1686300" cy="17441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2625847" y="664544"/>
            <a:ext cx="3050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600">
                <a:solidFill>
                  <a:srgbClr val="636962"/>
                </a:solidFill>
                <a:latin typeface="Josefin Sans Medium"/>
                <a:ea typeface="Josefin Sans Medium"/>
                <a:cs typeface="Josefin Sans Medium"/>
                <a:sym typeface="Josefin Sans Medium"/>
              </a:rPr>
              <a:t>Bucket list</a:t>
            </a:r>
            <a:endParaRPr sz="4600">
              <a:solidFill>
                <a:srgbClr val="636962"/>
              </a:solidFill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157050" y="2698162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Have a BBQ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157050" y="3101240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Road Trip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157050" y="3504317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Go Fishing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157050" y="3907395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Go to the Zoo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157050" y="4310473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Read 8+ Books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157050" y="4713551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Camp in the Backyard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157050" y="5116629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Go to the Beach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157050" y="5519706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Catch Bugs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157050" y="5922784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Fly a Kite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157050" y="6325862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Jump on a Trampoline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157050" y="6728940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Walk for ice Cream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157050" y="7132018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Build a Sand Castle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157050" y="7535096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Have a Water Fight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157050" y="7938173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Have a Picnic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157050" y="8341251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Make Bird Feeders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1157050" y="8744329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Collect Sea Shells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157050" y="9147407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Play Lawn Twister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157050" y="9550485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Climb Trees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157050" y="9953563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Go to the Zoo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805825" y="2763412"/>
            <a:ext cx="192600" cy="7451932"/>
            <a:chOff x="805825" y="2763412"/>
            <a:chExt cx="192600" cy="7451932"/>
          </a:xfrm>
        </p:grpSpPr>
        <p:sp>
          <p:nvSpPr>
            <p:cNvPr id="88" name="Google Shape;88;p13"/>
            <p:cNvSpPr/>
            <p:nvPr/>
          </p:nvSpPr>
          <p:spPr>
            <a:xfrm>
              <a:off x="805825" y="2763412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805825" y="3166708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805825" y="3570004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805825" y="3973300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805825" y="4376597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805825" y="4779893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805825" y="5183189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805825" y="5586485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805825" y="5989781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805825" y="6393078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805825" y="6796374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805825" y="7199670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805825" y="7602966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805825" y="8006262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805825" y="8409559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805825" y="8812855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805825" y="9216151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805825" y="9619447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805825" y="10022743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Google Shape;107;p13"/>
          <p:cNvSpPr txBox="1"/>
          <p:nvPr/>
        </p:nvSpPr>
        <p:spPr>
          <a:xfrm>
            <a:off x="4671275" y="2698162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Visit a Farm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671275" y="3101240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Go to the Park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671275" y="3504317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Family Sleepover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4671275" y="3907395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Movie Night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4671275" y="4310473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Visit a Museum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4671275" y="4713551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Play Board Game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671275" y="5116629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Go Pond Dipping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671275" y="5519706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Play Swing Ball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4671275" y="5922784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Visit a Farm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4671275" y="6325862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Go to the Park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4671275" y="6728940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Family Sleepover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4671275" y="7132018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Movie Night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4671275" y="7535096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Play Board Game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4671275" y="7938173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Visit a Museum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4671275" y="8341251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Go Pond Dipping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4671275" y="8744329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Make Bird Feeders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4671275" y="9147407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Play Lawn Twister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4671275" y="9550485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Have a BBQ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4671275" y="9953563"/>
            <a:ext cx="282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42453D"/>
                </a:solidFill>
                <a:latin typeface="Caveat Brush"/>
                <a:ea typeface="Caveat Brush"/>
                <a:cs typeface="Caveat Brush"/>
                <a:sym typeface="Caveat Brush"/>
              </a:rPr>
              <a:t>Go Fishing</a:t>
            </a:r>
            <a:endParaRPr sz="2100">
              <a:solidFill>
                <a:srgbClr val="42453D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126" name="Google Shape;126;p13"/>
          <p:cNvGrpSpPr/>
          <p:nvPr/>
        </p:nvGrpSpPr>
        <p:grpSpPr>
          <a:xfrm>
            <a:off x="4320050" y="2763412"/>
            <a:ext cx="192600" cy="7451932"/>
            <a:chOff x="805825" y="2763412"/>
            <a:chExt cx="192600" cy="7451932"/>
          </a:xfrm>
        </p:grpSpPr>
        <p:sp>
          <p:nvSpPr>
            <p:cNvPr id="127" name="Google Shape;127;p13"/>
            <p:cNvSpPr/>
            <p:nvPr/>
          </p:nvSpPr>
          <p:spPr>
            <a:xfrm>
              <a:off x="805825" y="2763412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805825" y="3166708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805825" y="3570004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805825" y="3973300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805825" y="4376597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805825" y="4779893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805825" y="5183189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805825" y="5586485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805825" y="5989781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805825" y="6393078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805825" y="6796374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805825" y="7199670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805825" y="7602966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805825" y="8006262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805825" y="8409559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805825" y="8812855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805825" y="9216151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805825" y="9619447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805825" y="10022743"/>
              <a:ext cx="192600" cy="192600"/>
            </a:xfrm>
            <a:prstGeom prst="roundRect">
              <a:avLst>
                <a:gd fmla="val 16667" name="adj"/>
              </a:avLst>
            </a:prstGeom>
            <a:noFill/>
            <a:ln cap="flat" cmpd="sng" w="28575">
              <a:solidFill>
                <a:srgbClr val="42453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