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Kalam"/>
      <p:regular r:id="rId7"/>
      <p:bold r:id="rId8"/>
    </p:embeddedFont>
    <p:embeddedFont>
      <p:font typeface="Kalam Light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377">
          <p15:clr>
            <a:srgbClr val="A4A3A4"/>
          </p15:clr>
        </p15:guide>
        <p15:guide id="2" pos="2324">
          <p15:clr>
            <a:srgbClr val="A4A3A4"/>
          </p15:clr>
        </p15:guide>
        <p15:guide id="3" pos="227">
          <p15:clr>
            <a:srgbClr val="9AA0A6"/>
          </p15:clr>
        </p15:guide>
        <p15:guide id="4" orient="horz" pos="4490">
          <p15:clr>
            <a:srgbClr val="9AA0A6"/>
          </p15:clr>
        </p15:guide>
        <p15:guide id="5" orient="horz" pos="2789">
          <p15:clr>
            <a:srgbClr val="9AA0A6"/>
          </p15:clr>
        </p15:guide>
        <p15:guide id="6" pos="243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77" orient="horz"/>
        <p:guide pos="2324"/>
        <p:guide pos="227"/>
        <p:guide pos="4490" orient="horz"/>
        <p:guide pos="2789" orient="horz"/>
        <p:guide pos="243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KalamLight-bold.fntdata"/><Relationship Id="rId9" Type="http://schemas.openxmlformats.org/officeDocument/2006/relationships/font" Target="fonts/Kalam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alam-regular.fntdata"/><Relationship Id="rId8" Type="http://schemas.openxmlformats.org/officeDocument/2006/relationships/font" Target="fonts/Kala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60000" y="719375"/>
            <a:ext cx="6840000" cy="828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522500" y="779375"/>
            <a:ext cx="4515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My Beach Packing List</a:t>
            </a:r>
            <a:endParaRPr sz="3400">
              <a:solidFill>
                <a:srgbClr val="5A626E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60000" y="1728000"/>
            <a:ext cx="3330000" cy="2520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870000" y="1728000"/>
            <a:ext cx="3330000" cy="2520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60000" y="4428625"/>
            <a:ext cx="3330000" cy="2520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870000" y="4428625"/>
            <a:ext cx="3330000" cy="2520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60000" y="7129250"/>
            <a:ext cx="3330000" cy="2520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870000" y="7129250"/>
            <a:ext cx="3330000" cy="2520000"/>
          </a:xfrm>
          <a:prstGeom prst="rect">
            <a:avLst/>
          </a:prstGeom>
          <a:solidFill>
            <a:srgbClr val="FFFFFF">
              <a:alpha val="84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12400" y="1804200"/>
            <a:ext cx="269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Beach Gear: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993300" y="2189700"/>
            <a:ext cx="2696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Umbrella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Beach Chair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Waterproof Blanket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Beach Cart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Umbrella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Hooded Towel</a:t>
            </a:r>
            <a:endParaRPr sz="1800">
              <a:solidFill>
                <a:srgbClr val="5A626E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022400" y="1804200"/>
            <a:ext cx="269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Food: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503300" y="2189700"/>
            <a:ext cx="2696700" cy="13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Cooler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Snacks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Water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Ice cream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12400" y="4504825"/>
            <a:ext cx="269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Fun: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993300" y="4890325"/>
            <a:ext cx="2696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Water wings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Mask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Water Toys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Beach toys or games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Kites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Bubbles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022400" y="4504825"/>
            <a:ext cx="269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Clothes: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503300" y="4890325"/>
            <a:ext cx="2696700" cy="16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Swimsuits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Shirt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Hats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Sandals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Water shoes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12400" y="7205450"/>
            <a:ext cx="269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Toiletries: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93300" y="7590950"/>
            <a:ext cx="2696700" cy="16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Shampoo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Conditioner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Bug spray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SPF Lip Balm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Anti-Itch Cream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22400" y="7205450"/>
            <a:ext cx="269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A626E"/>
                </a:solidFill>
                <a:latin typeface="Kalam"/>
                <a:ea typeface="Kalam"/>
                <a:cs typeface="Kalam"/>
                <a:sym typeface="Kalam"/>
              </a:rPr>
              <a:t>Baby: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503300" y="7590950"/>
            <a:ext cx="2696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Baby Powder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Face Wipes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Life Jacket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Spare Clothes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Hair Detangler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  <a:p>
            <a:pPr indent="-196850" lvl="0" marL="179999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A626E"/>
              </a:buClr>
              <a:buSzPts val="1600"/>
              <a:buFont typeface="Kalam Light"/>
              <a:buChar char="●"/>
            </a:pPr>
            <a:r>
              <a:rPr lang="ru" sz="1600">
                <a:solidFill>
                  <a:srgbClr val="5A626E"/>
                </a:solidFill>
                <a:latin typeface="Kalam Light"/>
                <a:ea typeface="Kalam Light"/>
                <a:cs typeface="Kalam Light"/>
                <a:sym typeface="Kalam Light"/>
              </a:rPr>
              <a:t>Rash Cream</a:t>
            </a:r>
            <a:endParaRPr sz="1600">
              <a:solidFill>
                <a:srgbClr val="5A626E"/>
              </a:solidFill>
              <a:latin typeface="Kalam Light"/>
              <a:ea typeface="Kalam Light"/>
              <a:cs typeface="Kalam Light"/>
              <a:sym typeface="Kalam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