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Lilita One"/>
      <p:regular r:id="rId7"/>
    </p:embeddedFont>
    <p:embeddedFont>
      <p:font typeface="Hurricane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ilitaOne-regular.fntdata"/><Relationship Id="rId8" Type="http://schemas.openxmlformats.org/officeDocument/2006/relationships/font" Target="fonts/Hurrica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1"/>
            <a:ext cx="7560000" cy="10691999"/>
            <a:chOff x="0" y="1"/>
            <a:chExt cx="7560000" cy="10691999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0" y="1"/>
              <a:ext cx="7560000" cy="10691999"/>
              <a:chOff x="-8447200" y="1"/>
              <a:chExt cx="7560000" cy="10691999"/>
            </a:xfrm>
          </p:grpSpPr>
          <p:pic>
            <p:nvPicPr>
              <p:cNvPr id="56" name="Google Shape;56;p13"/>
              <p:cNvPicPr preferRelativeResize="0"/>
              <p:nvPr/>
            </p:nvPicPr>
            <p:blipFill rotWithShape="1">
              <a:blip r:embed="rId3">
                <a:alphaModFix/>
              </a:blip>
              <a:srcRect b="0" l="2299" r="2299" t="0"/>
              <a:stretch/>
            </p:blipFill>
            <p:spPr>
              <a:xfrm>
                <a:off x="-8447200" y="1"/>
                <a:ext cx="7560000" cy="10691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57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-8029225" y="1048800"/>
                <a:ext cx="6868800" cy="8971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-1680800" y="4323639"/>
                <a:ext cx="793600" cy="14386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9" name="Google Shape;5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40348" y="7373775"/>
              <a:ext cx="357773" cy="277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0962" y="1387260"/>
            <a:ext cx="2478076" cy="7917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3"/>
          <p:cNvGrpSpPr/>
          <p:nvPr/>
        </p:nvGrpSpPr>
        <p:grpSpPr>
          <a:xfrm>
            <a:off x="2160405" y="6677189"/>
            <a:ext cx="3359166" cy="852409"/>
            <a:chOff x="2160405" y="7001039"/>
            <a:chExt cx="3359166" cy="852409"/>
          </a:xfrm>
        </p:grpSpPr>
        <p:grpSp>
          <p:nvGrpSpPr>
            <p:cNvPr id="62" name="Google Shape;62;p13"/>
            <p:cNvGrpSpPr/>
            <p:nvPr/>
          </p:nvGrpSpPr>
          <p:grpSpPr>
            <a:xfrm>
              <a:off x="2250430" y="7105321"/>
              <a:ext cx="3269140" cy="748128"/>
              <a:chOff x="2140775" y="6762750"/>
              <a:chExt cx="3356063" cy="837300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2140775" y="6762750"/>
                <a:ext cx="1674900" cy="837300"/>
              </a:xfrm>
              <a:prstGeom prst="chevron">
                <a:avLst>
                  <a:gd fmla="val 41746" name="adj"/>
                </a:avLst>
              </a:prstGeom>
              <a:solidFill>
                <a:srgbClr val="C1C3A9">
                  <a:alpha val="265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2942550" y="6762750"/>
                <a:ext cx="1674900" cy="837300"/>
              </a:xfrm>
              <a:prstGeom prst="rect">
                <a:avLst/>
              </a:prstGeom>
              <a:solidFill>
                <a:srgbClr val="C1C3A9">
                  <a:alpha val="265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 rot="10800000">
                <a:off x="3821938" y="6762750"/>
                <a:ext cx="1674900" cy="837300"/>
              </a:xfrm>
              <a:prstGeom prst="chevron">
                <a:avLst>
                  <a:gd fmla="val 37905" name="adj"/>
                </a:avLst>
              </a:prstGeom>
              <a:solidFill>
                <a:srgbClr val="C1C3A9">
                  <a:alpha val="265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2160405" y="7001039"/>
              <a:ext cx="3302701" cy="725520"/>
              <a:chOff x="2160405" y="7077239"/>
              <a:chExt cx="3302701" cy="725520"/>
            </a:xfrm>
          </p:grpSpPr>
          <p:grpSp>
            <p:nvGrpSpPr>
              <p:cNvPr id="67" name="Google Shape;67;p13"/>
              <p:cNvGrpSpPr/>
              <p:nvPr/>
            </p:nvGrpSpPr>
            <p:grpSpPr>
              <a:xfrm>
                <a:off x="2160405" y="7077239"/>
                <a:ext cx="3302701" cy="725520"/>
                <a:chOff x="2140775" y="6762750"/>
                <a:chExt cx="3356063" cy="837300"/>
              </a:xfrm>
            </p:grpSpPr>
            <p:sp>
              <p:nvSpPr>
                <p:cNvPr id="68" name="Google Shape;68;p13"/>
                <p:cNvSpPr/>
                <p:nvPr/>
              </p:nvSpPr>
              <p:spPr>
                <a:xfrm>
                  <a:off x="2140775" y="6762750"/>
                  <a:ext cx="1674900" cy="837300"/>
                </a:xfrm>
                <a:prstGeom prst="chevron">
                  <a:avLst>
                    <a:gd fmla="val 27602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>
                  <a:off x="2942550" y="6762750"/>
                  <a:ext cx="1674900" cy="8373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" name="Google Shape;70;p13"/>
                <p:cNvSpPr/>
                <p:nvPr/>
              </p:nvSpPr>
              <p:spPr>
                <a:xfrm rot="10800000">
                  <a:off x="3821938" y="6762750"/>
                  <a:ext cx="1674900" cy="837300"/>
                </a:xfrm>
                <a:prstGeom prst="chevron">
                  <a:avLst>
                    <a:gd fmla="val 2597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1" name="Google Shape;71;p13"/>
              <p:cNvSpPr txBox="1"/>
              <p:nvPr/>
            </p:nvSpPr>
            <p:spPr>
              <a:xfrm>
                <a:off x="2263344" y="7232079"/>
                <a:ext cx="30993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800">
                    <a:solidFill>
                      <a:srgbClr val="F79230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25 JULY AT 2PM</a:t>
                </a:r>
                <a:endParaRPr sz="2800">
                  <a:solidFill>
                    <a:srgbClr val="F79230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</p:grpSp>
      </p:grpSp>
      <p:pic>
        <p:nvPicPr>
          <p:cNvPr id="72" name="Google Shape;7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5775" y="7373769"/>
            <a:ext cx="1102200" cy="115320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2155050" y="832100"/>
            <a:ext cx="3249900" cy="277200"/>
          </a:xfrm>
          <a:prstGeom prst="rect">
            <a:avLst/>
          </a:prstGeom>
          <a:noFill/>
          <a:ln>
            <a:noFill/>
          </a:ln>
          <a:effectLst>
            <a:outerShdw rotWithShape="0" algn="bl" dir="2100000" dist="95250">
              <a:srgbClr val="7DAA87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rPr>
              <a:t>Y O U R  P R E S E N T S</a:t>
            </a:r>
            <a:endParaRPr sz="1800">
              <a:solidFill>
                <a:schemeClr val="lt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378950" y="2633325"/>
            <a:ext cx="4802100" cy="3021600"/>
          </a:xfrm>
          <a:prstGeom prst="rect">
            <a:avLst/>
          </a:prstGeom>
          <a:noFill/>
          <a:ln>
            <a:noFill/>
          </a:ln>
          <a:effectLst>
            <a:outerShdw rotWithShape="0" algn="bl" dir="3480000" dist="142875">
              <a:srgbClr val="7B7D67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1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rPr>
              <a:t>SUM</a:t>
            </a:r>
            <a:endParaRPr sz="15100">
              <a:solidFill>
                <a:schemeClr val="lt1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1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rPr>
              <a:t>MER</a:t>
            </a:r>
            <a:endParaRPr sz="15100">
              <a:solidFill>
                <a:schemeClr val="lt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62600" y="2082063"/>
            <a:ext cx="793600" cy="83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3"/>
          <p:cNvGrpSpPr/>
          <p:nvPr/>
        </p:nvGrpSpPr>
        <p:grpSpPr>
          <a:xfrm>
            <a:off x="996950" y="3842675"/>
            <a:ext cx="5343400" cy="3461463"/>
            <a:chOff x="996950" y="4040188"/>
            <a:chExt cx="5343400" cy="3461463"/>
          </a:xfrm>
        </p:grpSpPr>
        <p:sp>
          <p:nvSpPr>
            <p:cNvPr id="77" name="Google Shape;77;p13"/>
            <p:cNvSpPr txBox="1"/>
            <p:nvPr/>
          </p:nvSpPr>
          <p:spPr>
            <a:xfrm>
              <a:off x="1085850" y="4040188"/>
              <a:ext cx="5254500" cy="3417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2400000" dist="38100">
                <a:srgbClr val="000000">
                  <a:alpha val="2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0">
                  <a:solidFill>
                    <a:srgbClr val="F0572A"/>
                  </a:solidFill>
                  <a:latin typeface="Hurricane"/>
                  <a:ea typeface="Hurricane"/>
                  <a:cs typeface="Hurricane"/>
                  <a:sym typeface="Hurricane"/>
                </a:rPr>
                <a:t>Party</a:t>
              </a:r>
              <a:endParaRPr sz="21000">
                <a:solidFill>
                  <a:srgbClr val="F0572A"/>
                </a:solidFill>
                <a:latin typeface="Hurricane"/>
                <a:ea typeface="Hurricane"/>
                <a:cs typeface="Hurricane"/>
                <a:sym typeface="Hurricane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996950" y="4084650"/>
              <a:ext cx="5254500" cy="341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0">
                  <a:solidFill>
                    <a:srgbClr val="FFE9B4"/>
                  </a:solidFill>
                  <a:latin typeface="Hurricane"/>
                  <a:ea typeface="Hurricane"/>
                  <a:cs typeface="Hurricane"/>
                  <a:sym typeface="Hurricane"/>
                </a:rPr>
                <a:t>Party</a:t>
              </a:r>
              <a:endParaRPr sz="21000">
                <a:solidFill>
                  <a:srgbClr val="FFE9B4"/>
                </a:solidFill>
                <a:latin typeface="Hurricane"/>
                <a:ea typeface="Hurricane"/>
                <a:cs typeface="Hurricane"/>
                <a:sym typeface="Hurricane"/>
              </a:endParaRPr>
            </a:p>
          </p:txBody>
        </p:sp>
      </p:grpSp>
      <p:sp>
        <p:nvSpPr>
          <p:cNvPr id="79" name="Google Shape;79;p13"/>
          <p:cNvSpPr txBox="1"/>
          <p:nvPr/>
        </p:nvSpPr>
        <p:spPr>
          <a:xfrm>
            <a:off x="2140763" y="7703175"/>
            <a:ext cx="3249900" cy="400200"/>
          </a:xfrm>
          <a:prstGeom prst="rect">
            <a:avLst/>
          </a:prstGeom>
          <a:noFill/>
          <a:ln>
            <a:noFill/>
          </a:ln>
          <a:effectLst>
            <a:outerShdw rotWithShape="0" algn="bl" dir="2100000" dist="95250">
              <a:srgbClr val="0F674D">
                <a:alpha val="2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0F674D"/>
                </a:solidFill>
                <a:latin typeface="Lilita One"/>
                <a:ea typeface="Lilita One"/>
                <a:cs typeface="Lilita One"/>
                <a:sym typeface="Lilita One"/>
              </a:rPr>
              <a:t>FREE ENTRY</a:t>
            </a:r>
            <a:endParaRPr sz="2600">
              <a:solidFill>
                <a:srgbClr val="0F674D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2083613" y="8151150"/>
            <a:ext cx="3249900" cy="554100"/>
          </a:xfrm>
          <a:prstGeom prst="rect">
            <a:avLst/>
          </a:prstGeom>
          <a:noFill/>
          <a:ln>
            <a:noFill/>
          </a:ln>
          <a:effectLst>
            <a:outerShdw rotWithShape="0" algn="bl" dir="2100000" dist="95250">
              <a:srgbClr val="0F674D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CB222"/>
                </a:solidFill>
                <a:latin typeface="Hurricane"/>
                <a:ea typeface="Hurricane"/>
                <a:cs typeface="Hurricane"/>
                <a:sym typeface="Hurricane"/>
              </a:rPr>
              <a:t>City beach</a:t>
            </a:r>
            <a:endParaRPr sz="3600">
              <a:solidFill>
                <a:srgbClr val="FCB222"/>
              </a:solidFill>
              <a:latin typeface="Hurricane"/>
              <a:ea typeface="Hurricane"/>
              <a:cs typeface="Hurricane"/>
              <a:sym typeface="Hurrica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