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erienda One"/>
      <p:regular r:id="rId7"/>
    </p:embeddedFont>
    <p:embeddedFont>
      <p:font typeface="Ope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764">
          <p15:clr>
            <a:srgbClr val="9AA0A6"/>
          </p15:clr>
        </p15:guide>
        <p15:guide id="4" pos="793">
          <p15:clr>
            <a:srgbClr val="9AA0A6"/>
          </p15:clr>
        </p15:guide>
        <p15:guide id="5" pos="3969">
          <p15:clr>
            <a:srgbClr val="9AA0A6"/>
          </p15:clr>
        </p15:guide>
        <p15:guide id="6" orient="horz" pos="1679">
          <p15:clr>
            <a:srgbClr val="9AA0A6"/>
          </p15:clr>
        </p15:guide>
        <p15:guide id="7" pos="1701">
          <p15:clr>
            <a:srgbClr val="9AA0A6"/>
          </p15:clr>
        </p15:guide>
        <p15:guide id="8" pos="306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764" orient="horz"/>
        <p:guide pos="793"/>
        <p:guide pos="3969"/>
        <p:guide pos="1679" orient="horz"/>
        <p:guide pos="1701"/>
        <p:guide pos="306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9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eriendaOne-regular.fntdata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560000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"/>
            <a:ext cx="7560003" cy="4599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000" y="4899548"/>
            <a:ext cx="6480000" cy="37583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792000" y="673050"/>
            <a:ext cx="5976000" cy="864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7096560"/>
            <a:ext cx="7560003" cy="3595431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598850" y="1041600"/>
            <a:ext cx="4362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200">
                <a:solidFill>
                  <a:srgbClr val="D6521F"/>
                </a:solidFill>
                <a:latin typeface="Merienda One"/>
                <a:ea typeface="Merienda One"/>
                <a:cs typeface="Merienda One"/>
                <a:sym typeface="Merienda One"/>
              </a:rPr>
              <a:t>Beach Vacation</a:t>
            </a:r>
            <a:endParaRPr sz="4200">
              <a:solidFill>
                <a:srgbClr val="D6521F"/>
              </a:solidFill>
              <a:latin typeface="Merienda One"/>
              <a:ea typeface="Merienda One"/>
              <a:cs typeface="Merienda One"/>
              <a:sym typeface="Merienda On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629700" y="1708350"/>
            <a:ext cx="24969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Packing List</a:t>
            </a:r>
            <a:endParaRPr sz="3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1042644" y="2512650"/>
            <a:ext cx="5474711" cy="4248300"/>
            <a:chOff x="1048388" y="2512650"/>
            <a:chExt cx="5474711" cy="4248300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1048388" y="4907850"/>
              <a:ext cx="1657500" cy="1853100"/>
              <a:chOff x="1153800" y="5212650"/>
              <a:chExt cx="1657500" cy="1853100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1153800" y="5212650"/>
                <a:ext cx="16575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6521F"/>
                    </a:solidFill>
                    <a:latin typeface="Merienda One"/>
                    <a:ea typeface="Merienda One"/>
                    <a:cs typeface="Merienda One"/>
                    <a:sym typeface="Merienda One"/>
                  </a:rPr>
                  <a:t>Toiletries:</a:t>
                </a:r>
                <a:endParaRPr sz="1800">
                  <a:solidFill>
                    <a:srgbClr val="D6521F"/>
                  </a:solidFill>
                  <a:latin typeface="Merienda One"/>
                  <a:ea typeface="Merienda One"/>
                  <a:cs typeface="Merienda One"/>
                  <a:sym typeface="Merienda One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1153800" y="5674350"/>
                <a:ext cx="1657500" cy="139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Shampoo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Conditioner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Bug spray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SPF Lip Balm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Anti-Itch Cream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2949773" y="2512650"/>
              <a:ext cx="1657500" cy="2100900"/>
              <a:chOff x="2954175" y="2665050"/>
              <a:chExt cx="1657500" cy="2100900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2954175" y="2665050"/>
                <a:ext cx="16575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6521F"/>
                    </a:solidFill>
                    <a:latin typeface="Merienda One"/>
                    <a:ea typeface="Merienda One"/>
                    <a:cs typeface="Merienda One"/>
                    <a:sym typeface="Merienda One"/>
                  </a:rPr>
                  <a:t>Fun:</a:t>
                </a:r>
                <a:endParaRPr sz="1800">
                  <a:solidFill>
                    <a:srgbClr val="D6521F"/>
                  </a:solidFill>
                  <a:latin typeface="Merienda One"/>
                  <a:ea typeface="Merienda One"/>
                  <a:cs typeface="Merienda One"/>
                  <a:sym typeface="Merienda One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2954175" y="3126750"/>
                <a:ext cx="1657500" cy="163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Water wings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Mask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Water Toys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Beach toys or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games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Kites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1048388" y="2512650"/>
              <a:ext cx="1657500" cy="2348700"/>
              <a:chOff x="1153800" y="2665050"/>
              <a:chExt cx="1657500" cy="2348700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1153800" y="2665050"/>
                <a:ext cx="16575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6521F"/>
                    </a:solidFill>
                    <a:latin typeface="Merienda One"/>
                    <a:ea typeface="Merienda One"/>
                    <a:cs typeface="Merienda One"/>
                    <a:sym typeface="Merienda One"/>
                  </a:rPr>
                  <a:t>Beach Gear:</a:t>
                </a:r>
                <a:endParaRPr sz="1800">
                  <a:solidFill>
                    <a:srgbClr val="D6521F"/>
                  </a:solidFill>
                  <a:latin typeface="Merienda One"/>
                  <a:ea typeface="Merienda One"/>
                  <a:cs typeface="Merienda One"/>
                  <a:sym typeface="Merienda One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1153800" y="3126750"/>
                <a:ext cx="1657500" cy="188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Umbrella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Beach Chair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Waterproof 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Blanket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Beach Cart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Umbrella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Hooded Towel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2949773" y="4907850"/>
              <a:ext cx="1657500" cy="1853100"/>
              <a:chOff x="2954175" y="5212650"/>
              <a:chExt cx="1657500" cy="1853100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2954175" y="5212650"/>
                <a:ext cx="16575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6521F"/>
                    </a:solidFill>
                    <a:latin typeface="Merienda One"/>
                    <a:ea typeface="Merienda One"/>
                    <a:cs typeface="Merienda One"/>
                    <a:sym typeface="Merienda One"/>
                  </a:rPr>
                  <a:t>Baby:</a:t>
                </a:r>
                <a:endParaRPr sz="1800">
                  <a:solidFill>
                    <a:srgbClr val="D6521F"/>
                  </a:solidFill>
                  <a:latin typeface="Merienda One"/>
                  <a:ea typeface="Merienda One"/>
                  <a:cs typeface="Merienda One"/>
                  <a:sym typeface="Merienda One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2954175" y="5674350"/>
                <a:ext cx="1657500" cy="139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Baby Powder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Face Wipes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Life Jacket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Spare Clothes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Hair Detangler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4865599" y="2512650"/>
              <a:ext cx="1657500" cy="2100900"/>
              <a:chOff x="4643925" y="2665050"/>
              <a:chExt cx="1657500" cy="21009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4643925" y="2665050"/>
                <a:ext cx="16575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6521F"/>
                    </a:solidFill>
                    <a:latin typeface="Merienda One"/>
                    <a:ea typeface="Merienda One"/>
                    <a:cs typeface="Merienda One"/>
                    <a:sym typeface="Merienda One"/>
                  </a:rPr>
                  <a:t>Clothes:</a:t>
                </a:r>
                <a:endParaRPr sz="1800">
                  <a:solidFill>
                    <a:srgbClr val="D6521F"/>
                  </a:solidFill>
                  <a:latin typeface="Merienda One"/>
                  <a:ea typeface="Merienda One"/>
                  <a:cs typeface="Merienda One"/>
                  <a:sym typeface="Merienda One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4643925" y="3126750"/>
                <a:ext cx="1657500" cy="163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Swimsuits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Shirt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Hats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Sandals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Water shoes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Flip flops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4865599" y="4907850"/>
              <a:ext cx="1657500" cy="1853100"/>
              <a:chOff x="4643925" y="5212650"/>
              <a:chExt cx="1657500" cy="18531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4643925" y="5212650"/>
                <a:ext cx="16575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6521F"/>
                    </a:solidFill>
                    <a:latin typeface="Merienda One"/>
                    <a:ea typeface="Merienda One"/>
                    <a:cs typeface="Merienda One"/>
                    <a:sym typeface="Merienda One"/>
                  </a:rPr>
                  <a:t>Food:</a:t>
                </a:r>
                <a:endParaRPr sz="1800">
                  <a:solidFill>
                    <a:srgbClr val="D6521F"/>
                  </a:solidFill>
                  <a:latin typeface="Merienda One"/>
                  <a:ea typeface="Merienda One"/>
                  <a:cs typeface="Merienda One"/>
                  <a:sym typeface="Merienda One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4643925" y="5674350"/>
                <a:ext cx="1657500" cy="139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Cooler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Snacks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Water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Ice cream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Napkins</a:t>
                </a:r>
                <a:endParaRPr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