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Open Sans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  <p15:guide id="3" orient="horz" pos="105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  <p:guide pos="105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OpenSansMedium-bold.fntdata"/><Relationship Id="rId12" Type="http://schemas.openxmlformats.org/officeDocument/2006/relationships/font" Target="fonts/OpenSans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OpenSansMedium-boldItalic.fntdata"/><Relationship Id="rId14" Type="http://schemas.openxmlformats.org/officeDocument/2006/relationships/font" Target="fonts/OpenSan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fdee4ab07_0_19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fdee4ab0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00399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250" y="303131"/>
            <a:ext cx="829900" cy="567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255074" y="181825"/>
            <a:ext cx="2688025" cy="1474875"/>
            <a:chOff x="255074" y="181825"/>
            <a:chExt cx="2688025" cy="1474875"/>
          </a:xfrm>
        </p:grpSpPr>
        <p:sp>
          <p:nvSpPr>
            <p:cNvPr id="57" name="Google Shape;57;p13"/>
            <p:cNvSpPr/>
            <p:nvPr/>
          </p:nvSpPr>
          <p:spPr>
            <a:xfrm>
              <a:off x="255074" y="18182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8" name="Google Shape;58;p13"/>
            <p:cNvSpPr/>
            <p:nvPr/>
          </p:nvSpPr>
          <p:spPr>
            <a:xfrm rot="-5400000">
              <a:off x="255074" y="141677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9" name="Google Shape;59;p13"/>
            <p:cNvSpPr/>
            <p:nvPr/>
          </p:nvSpPr>
          <p:spPr>
            <a:xfrm flipH="1">
              <a:off x="2703174" y="18182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60" name="Google Shape;60;p13"/>
            <p:cNvSpPr/>
            <p:nvPr/>
          </p:nvSpPr>
          <p:spPr>
            <a:xfrm flipH="1" rot="5400000">
              <a:off x="2703174" y="141677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sp>
        <p:nvSpPr>
          <p:cNvPr id="61" name="Google Shape;61;p13"/>
          <p:cNvSpPr txBox="1"/>
          <p:nvPr/>
        </p:nvSpPr>
        <p:spPr>
          <a:xfrm>
            <a:off x="585000" y="934858"/>
            <a:ext cx="2030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PHOTOGRAPHY</a:t>
            </a:r>
            <a:endParaRPr sz="1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98250" y="1210125"/>
            <a:ext cx="1203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BUSINESS CARD</a:t>
            </a:r>
            <a:endParaRPr sz="8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98250" y="1599052"/>
            <a:ext cx="12039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Example@mail.com</a:t>
            </a:r>
            <a:endParaRPr sz="600">
              <a:solidFill>
                <a:schemeClr val="lt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00399" cy="183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p14"/>
          <p:cNvGrpSpPr/>
          <p:nvPr/>
        </p:nvGrpSpPr>
        <p:grpSpPr>
          <a:xfrm>
            <a:off x="255074" y="181825"/>
            <a:ext cx="2688025" cy="1474875"/>
            <a:chOff x="255074" y="181825"/>
            <a:chExt cx="2688025" cy="1474875"/>
          </a:xfrm>
        </p:grpSpPr>
        <p:sp>
          <p:nvSpPr>
            <p:cNvPr id="70" name="Google Shape;70;p14"/>
            <p:cNvSpPr/>
            <p:nvPr/>
          </p:nvSpPr>
          <p:spPr>
            <a:xfrm>
              <a:off x="255074" y="18182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rgbClr val="0C0D2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71" name="Google Shape;71;p14"/>
            <p:cNvSpPr/>
            <p:nvPr/>
          </p:nvSpPr>
          <p:spPr>
            <a:xfrm rot="-5400000">
              <a:off x="255074" y="141677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rgbClr val="0C0D2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72" name="Google Shape;72;p14"/>
            <p:cNvSpPr/>
            <p:nvPr/>
          </p:nvSpPr>
          <p:spPr>
            <a:xfrm flipH="1">
              <a:off x="2703174" y="18182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rgbClr val="0C0D2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73" name="Google Shape;73;p14"/>
            <p:cNvSpPr/>
            <p:nvPr/>
          </p:nvSpPr>
          <p:spPr>
            <a:xfrm flipH="1" rot="5400000">
              <a:off x="2703174" y="1416775"/>
              <a:ext cx="239925" cy="239925"/>
            </a:xfrm>
            <a:custGeom>
              <a:rect b="b" l="l" r="r" t="t"/>
              <a:pathLst>
                <a:path extrusionOk="0" h="9597" w="9597">
                  <a:moveTo>
                    <a:pt x="9597" y="0"/>
                  </a:moveTo>
                  <a:lnTo>
                    <a:pt x="0" y="0"/>
                  </a:lnTo>
                  <a:lnTo>
                    <a:pt x="0" y="9597"/>
                  </a:lnTo>
                </a:path>
              </a:pathLst>
            </a:custGeom>
            <a:noFill/>
            <a:ln cap="flat" cmpd="sng" w="28575">
              <a:solidFill>
                <a:srgbClr val="0C0D23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sp>
        <p:nvSpPr>
          <p:cNvPr id="74" name="Google Shape;74;p14"/>
          <p:cNvSpPr txBox="1"/>
          <p:nvPr/>
        </p:nvSpPr>
        <p:spPr>
          <a:xfrm>
            <a:off x="583888" y="379263"/>
            <a:ext cx="2030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C0D23"/>
                </a:solidFill>
                <a:latin typeface="Spartan"/>
                <a:ea typeface="Spartan"/>
                <a:cs typeface="Spartan"/>
                <a:sym typeface="Spartan"/>
              </a:rPr>
              <a:t>PHOTOGRAPHY</a:t>
            </a:r>
            <a:endParaRPr sz="1600">
              <a:solidFill>
                <a:srgbClr val="0C0D23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997138" y="654530"/>
            <a:ext cx="1203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0C0D23"/>
                </a:solidFill>
                <a:latin typeface="Spartan"/>
                <a:ea typeface="Spartan"/>
                <a:cs typeface="Spartan"/>
                <a:sym typeface="Spartan"/>
              </a:rPr>
              <a:t>BUSINESS CARD</a:t>
            </a:r>
            <a:endParaRPr sz="800">
              <a:solidFill>
                <a:srgbClr val="0C0D23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871738" y="805622"/>
            <a:ext cx="14547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0C0D23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800">
              <a:solidFill>
                <a:srgbClr val="0C0D2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0C0D23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800">
              <a:solidFill>
                <a:srgbClr val="0C0D2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0C0D23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800">
              <a:solidFill>
                <a:srgbClr val="0C0D2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0C0D23"/>
                </a:solidFill>
                <a:latin typeface="Roboto"/>
                <a:ea typeface="Roboto"/>
                <a:cs typeface="Roboto"/>
                <a:sym typeface="Roboto"/>
              </a:rPr>
              <a:t>5703 Rippin Crescent Apt.</a:t>
            </a:r>
            <a:endParaRPr sz="800">
              <a:solidFill>
                <a:srgbClr val="0C0D2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