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7560000" cx="10692000"/>
  <p:notesSz cx="6858000" cy="9144000"/>
  <p:embeddedFontLst>
    <p:embeddedFont>
      <p:font typeface="EB Garamond Medium"/>
      <p:regular r:id="rId8"/>
      <p:bold r:id="rId9"/>
      <p:italic r:id="rId10"/>
      <p:boldItalic r:id="rId11"/>
    </p:embeddedFont>
    <p:embeddedFont>
      <p:font typeface="EB 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6CE941-B33F-4BFF-B245-42FCD1BB770B}">
  <a:tblStyle styleId="{276CE941-B33F-4BFF-B245-42FCD1BB77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Medium-boldItalic.fntdata"/><Relationship Id="rId10" Type="http://schemas.openxmlformats.org/officeDocument/2006/relationships/font" Target="fonts/EBGaramondMedium-italic.fntdata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EBGaramondMedium-bold.fntdata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EBGaramon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427325" y="118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{276CE941-B33F-4BFF-B245-42FCD1BB770B}</a:tableStyleId>
              </a:tblPr>
              <a:tblGrid>
                <a:gridCol w="1231400"/>
                <a:gridCol w="1231400"/>
                <a:gridCol w="1231400"/>
                <a:gridCol w="1231400"/>
                <a:gridCol w="1231400"/>
                <a:gridCol w="1231400"/>
                <a:gridCol w="1231400"/>
                <a:gridCol w="1231400"/>
              </a:tblGrid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TIME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SUNDAY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MONDAY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TUESDAY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WEDNESDAY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THURSDAY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FRIDAY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SATURDAY</a:t>
                      </a:r>
                      <a:endParaRPr b="1"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55" name="Google Shape;55;p13"/>
          <p:cNvGrpSpPr/>
          <p:nvPr/>
        </p:nvGrpSpPr>
        <p:grpSpPr>
          <a:xfrm>
            <a:off x="431200" y="168150"/>
            <a:ext cx="9847300" cy="846600"/>
            <a:chOff x="431200" y="168150"/>
            <a:chExt cx="9847300" cy="8466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31200" y="168150"/>
              <a:ext cx="63300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500">
                  <a:solidFill>
                    <a:schemeClr val="dk1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STUDY SCHEDULE</a:t>
              </a:r>
              <a:endParaRPr sz="55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6998000" y="363300"/>
              <a:ext cx="3280500" cy="476400"/>
              <a:chOff x="6998000" y="363300"/>
              <a:chExt cx="3280500" cy="476400"/>
            </a:xfrm>
          </p:grpSpPr>
          <p:sp>
            <p:nvSpPr>
              <p:cNvPr id="58" name="Google Shape;58;p13"/>
              <p:cNvSpPr/>
              <p:nvPr/>
            </p:nvSpPr>
            <p:spPr>
              <a:xfrm>
                <a:off x="6998000" y="363300"/>
                <a:ext cx="3280500" cy="476400"/>
              </a:xfrm>
              <a:prstGeom prst="rect">
                <a:avLst/>
              </a:prstGeom>
              <a:solidFill>
                <a:srgbClr val="ECE6F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" name="Google Shape;59;p13"/>
              <p:cNvGrpSpPr/>
              <p:nvPr/>
            </p:nvGrpSpPr>
            <p:grpSpPr>
              <a:xfrm>
                <a:off x="7157500" y="499350"/>
                <a:ext cx="2897200" cy="204300"/>
                <a:chOff x="7157500" y="490550"/>
                <a:chExt cx="2897200" cy="204300"/>
              </a:xfrm>
            </p:grpSpPr>
            <p:grpSp>
              <p:nvGrpSpPr>
                <p:cNvPr id="60" name="Google Shape;60;p13"/>
                <p:cNvGrpSpPr/>
                <p:nvPr/>
              </p:nvGrpSpPr>
              <p:grpSpPr>
                <a:xfrm>
                  <a:off x="7157500" y="490550"/>
                  <a:ext cx="1384650" cy="204300"/>
                  <a:chOff x="7157500" y="490550"/>
                  <a:chExt cx="1384650" cy="204300"/>
                </a:xfrm>
              </p:grpSpPr>
              <p:sp>
                <p:nvSpPr>
                  <p:cNvPr id="61" name="Google Shape;61;p13"/>
                  <p:cNvSpPr txBox="1"/>
                  <p:nvPr/>
                </p:nvSpPr>
                <p:spPr>
                  <a:xfrm>
                    <a:off x="7157500" y="500300"/>
                    <a:ext cx="5286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200">
                        <a:solidFill>
                          <a:schemeClr val="dk1"/>
                        </a:solidFill>
                        <a:latin typeface="EB Garamond Medium"/>
                        <a:ea typeface="EB Garamond Medium"/>
                        <a:cs typeface="EB Garamond Medium"/>
                        <a:sym typeface="EB Garamond Medium"/>
                      </a:rPr>
                      <a:t>WEEK</a:t>
                    </a:r>
                    <a:endParaRPr sz="1200">
                      <a:solidFill>
                        <a:schemeClr val="dk1"/>
                      </a:solidFill>
                      <a:latin typeface="EB Garamond Medium"/>
                      <a:ea typeface="EB Garamond Medium"/>
                      <a:cs typeface="EB Garamond Medium"/>
                      <a:sym typeface="EB Garamond Medium"/>
                    </a:endParaRPr>
                  </a:p>
                </p:txBody>
              </p:sp>
              <p:sp>
                <p:nvSpPr>
                  <p:cNvPr id="62" name="Google Shape;62;p13"/>
                  <p:cNvSpPr/>
                  <p:nvPr/>
                </p:nvSpPr>
                <p:spPr>
                  <a:xfrm>
                    <a:off x="7757350" y="490550"/>
                    <a:ext cx="784800" cy="2043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8670050" y="490550"/>
                  <a:ext cx="1384650" cy="204300"/>
                  <a:chOff x="7157500" y="490550"/>
                  <a:chExt cx="1384650" cy="204300"/>
                </a:xfrm>
              </p:grpSpPr>
              <p:sp>
                <p:nvSpPr>
                  <p:cNvPr id="64" name="Google Shape;64;p13"/>
                  <p:cNvSpPr txBox="1"/>
                  <p:nvPr/>
                </p:nvSpPr>
                <p:spPr>
                  <a:xfrm>
                    <a:off x="7157500" y="500300"/>
                    <a:ext cx="5286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200">
                        <a:solidFill>
                          <a:schemeClr val="dk1"/>
                        </a:solidFill>
                        <a:latin typeface="EB Garamond Medium"/>
                        <a:ea typeface="EB Garamond Medium"/>
                        <a:cs typeface="EB Garamond Medium"/>
                        <a:sym typeface="EB Garamond Medium"/>
                      </a:rPr>
                      <a:t>DATE</a:t>
                    </a:r>
                    <a:endParaRPr sz="1200">
                      <a:solidFill>
                        <a:schemeClr val="dk1"/>
                      </a:solidFill>
                      <a:latin typeface="EB Garamond Medium"/>
                      <a:ea typeface="EB Garamond Medium"/>
                      <a:cs typeface="EB Garamond Medium"/>
                      <a:sym typeface="EB Garamond Medium"/>
                    </a:endParaRPr>
                  </a:p>
                </p:txBody>
              </p:sp>
              <p:sp>
                <p:nvSpPr>
                  <p:cNvPr id="65" name="Google Shape;65;p13"/>
                  <p:cNvSpPr/>
                  <p:nvPr/>
                </p:nvSpPr>
                <p:spPr>
                  <a:xfrm>
                    <a:off x="7757350" y="490550"/>
                    <a:ext cx="784800" cy="2043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