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560000" cx="10692000"/>
  <p:notesSz cx="6858000" cy="9144000"/>
  <p:embeddedFontLst>
    <p:embeddedFont>
      <p:font typeface="Chewy"/>
      <p:regular r:id="rId7"/>
    </p:embeddedFont>
    <p:embeddedFont>
      <p:font typeface="Gaegu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Gaegu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hewy-regular.fntdata"/><Relationship Id="rId8" Type="http://schemas.openxmlformats.org/officeDocument/2006/relationships/font" Target="fonts/Gaeg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fc90c4860_2_3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fc90c4860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13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1.png"/><Relationship Id="rId13" Type="http://schemas.openxmlformats.org/officeDocument/2006/relationships/image" Target="../media/image7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Ресурс 11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375" y="2042550"/>
            <a:ext cx="2698475" cy="44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Ресурс 12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5400" y="1270775"/>
            <a:ext cx="138900" cy="1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Ресурс 1@2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8804" y="0"/>
            <a:ext cx="63317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Ресурс 2@2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350" y="2042550"/>
            <a:ext cx="2700000" cy="50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Ресурс 3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225" y="3407367"/>
            <a:ext cx="2188875" cy="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Ресурс 4@2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226" y="2414400"/>
            <a:ext cx="2188875" cy="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Ресурс 5@2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225" y="3084898"/>
            <a:ext cx="2188875" cy="4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Ресурс 7@2x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1221" y="2749649"/>
            <a:ext cx="2188875" cy="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Ресурс 9@2x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37250" y="2042550"/>
            <a:ext cx="2700000" cy="23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Ресурс 10@2x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37250" y="4797775"/>
            <a:ext cx="2700000" cy="23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Ресурс 3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225" y="4722798"/>
            <a:ext cx="2188875" cy="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title="Ресурс 4@2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226" y="3729830"/>
            <a:ext cx="2188875" cy="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title="Ресурс 5@2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225" y="4400329"/>
            <a:ext cx="2188875" cy="4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Ресурс 7@2x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1221" y="4065080"/>
            <a:ext cx="2188875" cy="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Ресурс 3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225" y="6038228"/>
            <a:ext cx="2188875" cy="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 title="Ресурс 4@2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226" y="5045261"/>
            <a:ext cx="2188875" cy="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title="Ресурс 5@2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225" y="5715759"/>
            <a:ext cx="2188875" cy="4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title="Ресурс 7@2x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1221" y="5380510"/>
            <a:ext cx="2188875" cy="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title="Ресурс 3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225" y="6683160"/>
            <a:ext cx="2188875" cy="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title="Ресурс 5@2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225" y="6360691"/>
            <a:ext cx="2188875" cy="4415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09413" y="252425"/>
            <a:ext cx="3112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latin typeface="Chewy"/>
                <a:ea typeface="Chewy"/>
                <a:cs typeface="Chewy"/>
                <a:sym typeface="Chewy"/>
              </a:rPr>
              <a:t>TRAVEL JOURNAL </a:t>
            </a:r>
            <a:endParaRPr sz="2500"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latin typeface="Chewy"/>
                <a:ea typeface="Chewy"/>
                <a:cs typeface="Chewy"/>
                <a:sym typeface="Chewy"/>
              </a:rPr>
              <a:t>SPACE</a:t>
            </a:r>
            <a:endParaRPr sz="250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09413" y="1188513"/>
            <a:ext cx="311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latin typeface="Gaegu"/>
                <a:ea typeface="Gaegu"/>
                <a:cs typeface="Gaegu"/>
                <a:sym typeface="Gaegu"/>
              </a:rPr>
              <a:t>Write or sketch your dream experience in </a:t>
            </a: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_____________</a:t>
            </a:r>
            <a:r>
              <a:rPr b="1" lang="uk" sz="1500">
                <a:latin typeface="Gaegu"/>
                <a:ea typeface="Gaegu"/>
                <a:cs typeface="Gaegu"/>
                <a:sym typeface="Gaegu"/>
              </a:rPr>
              <a:t>.</a:t>
            </a:r>
            <a:endParaRPr b="1" sz="150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839413" y="1188513"/>
            <a:ext cx="311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Draw a picture and write of </a:t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your favorite</a:t>
            </a: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 _____________ </a:t>
            </a: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landmark!</a:t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4661724" y="382325"/>
            <a:ext cx="1370777" cy="675075"/>
            <a:chOff x="4661724" y="382325"/>
            <a:chExt cx="1370777" cy="675075"/>
          </a:xfrm>
        </p:grpSpPr>
        <p:pic>
          <p:nvPicPr>
            <p:cNvPr id="78" name="Google Shape;78;p13" title="Ресурс 8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666000" y="382325"/>
              <a:ext cx="1366500" cy="675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3"/>
            <p:cNvSpPr txBox="1"/>
            <p:nvPr/>
          </p:nvSpPr>
          <p:spPr>
            <a:xfrm>
              <a:off x="4661724" y="512113"/>
              <a:ext cx="1366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E0E0E0"/>
                  </a:solidFill>
                  <a:latin typeface="Gaegu"/>
                  <a:ea typeface="Gaegu"/>
                  <a:cs typeface="Gaegu"/>
                  <a:sym typeface="Gaegu"/>
                </a:rPr>
                <a:t>Flag</a:t>
              </a:r>
              <a:endParaRPr b="1" sz="1500">
                <a:solidFill>
                  <a:srgbClr val="E0E0E0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sp>
        <p:nvSpPr>
          <p:cNvPr id="80" name="Google Shape;80;p13"/>
          <p:cNvSpPr txBox="1"/>
          <p:nvPr/>
        </p:nvSpPr>
        <p:spPr>
          <a:xfrm>
            <a:off x="7469413" y="252425"/>
            <a:ext cx="3112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Student Travel School Project Brochure</a:t>
            </a:r>
            <a:endParaRPr sz="25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7469413" y="1429812"/>
            <a:ext cx="311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Explore the _____________!</a:t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7555375" y="6657653"/>
            <a:ext cx="294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Paste or draw a memory from your imaginary journey!</a:t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83" name="Google Shape;83;p13"/>
          <p:cNvGrpSpPr/>
          <p:nvPr/>
        </p:nvGrpSpPr>
        <p:grpSpPr>
          <a:xfrm>
            <a:off x="4301233" y="5121938"/>
            <a:ext cx="2188879" cy="1682049"/>
            <a:chOff x="4301233" y="5163611"/>
            <a:chExt cx="2188879" cy="1682049"/>
          </a:xfrm>
        </p:grpSpPr>
        <p:pic>
          <p:nvPicPr>
            <p:cNvPr id="84" name="Google Shape;84;p13" title="Ресурс 3@2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01238" y="6156578"/>
              <a:ext cx="2188875" cy="4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 title="Ресурс 4@2x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01238" y="5163611"/>
              <a:ext cx="2188875" cy="5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 title="Ресурс 5@2x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01238" y="5834109"/>
              <a:ext cx="2188875" cy="44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 title="Ресурс 7@2x.pn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01233" y="5498860"/>
              <a:ext cx="2188875" cy="5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 title="Ресурс 3@2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01238" y="6801510"/>
              <a:ext cx="2188875" cy="4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 title="Ресурс 5@2x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01238" y="6479041"/>
              <a:ext cx="2188875" cy="44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3"/>
          <p:cNvSpPr txBox="1"/>
          <p:nvPr/>
        </p:nvSpPr>
        <p:spPr>
          <a:xfrm>
            <a:off x="669225" y="2162550"/>
            <a:ext cx="2188800" cy="4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latin typeface="Gaegu"/>
                <a:ea typeface="Gaegu"/>
                <a:cs typeface="Gaegu"/>
                <a:sym typeface="Gaegu"/>
              </a:rPr>
              <a:t>• What would you like to visit?</a:t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latin typeface="Gaegu"/>
                <a:ea typeface="Gaegu"/>
                <a:cs typeface="Gaegu"/>
                <a:sym typeface="Gaegu"/>
              </a:rPr>
              <a:t>• What kind of food would you try?</a:t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latin typeface="Gaegu"/>
                <a:ea typeface="Gaegu"/>
                <a:cs typeface="Gaegu"/>
                <a:sym typeface="Gaegu"/>
              </a:rPr>
              <a:t>• What time of year would you travel and why?</a:t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301275" y="4873975"/>
            <a:ext cx="21888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92" name="Google Shape;92;p13" title="Ресурс 13@2x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91004" y="0"/>
            <a:ext cx="63317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title="Ресурс 1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804" y="0"/>
            <a:ext cx="63317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09413" y="252425"/>
            <a:ext cx="3112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latin typeface="Chewy"/>
                <a:ea typeface="Chewy"/>
                <a:cs typeface="Chewy"/>
                <a:sym typeface="Chewy"/>
              </a:rPr>
              <a:t>WHAT’S THE WEATHER LIKE?</a:t>
            </a:r>
            <a:endParaRPr sz="250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61163" y="252425"/>
            <a:ext cx="3112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MUST-TRY ACTIVITIES</a:t>
            </a:r>
            <a:endParaRPr sz="25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00" name="Google Shape;100;p14" title="Ресурс 13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004" y="0"/>
            <a:ext cx="63317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3785300" y="252425"/>
            <a:ext cx="3112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latin typeface="Chewy"/>
                <a:ea typeface="Chewy"/>
                <a:cs typeface="Chewy"/>
                <a:sym typeface="Chewy"/>
              </a:rPr>
              <a:t>FAMOUS PLACES</a:t>
            </a:r>
            <a:endParaRPr sz="25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02" name="Google Shape;102;p14" title="Ресурс 16@2x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6925" y="1072238"/>
            <a:ext cx="2700000" cy="392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title="Ресурс 17@2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6925" y="5365296"/>
            <a:ext cx="270000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title="Ресурс 18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7412" y="5365296"/>
            <a:ext cx="2699996" cy="177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title="Ресурс 19@2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7417" y="3225021"/>
            <a:ext cx="2699996" cy="175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title="Ресурс 20@2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67412" y="1072246"/>
            <a:ext cx="2699996" cy="177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title="Ресурс 10@2x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9325" y="1456475"/>
            <a:ext cx="2700000" cy="2330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703308" y="1780638"/>
            <a:ext cx="2188879" cy="1682049"/>
            <a:chOff x="4301233" y="5163611"/>
            <a:chExt cx="2188879" cy="1682049"/>
          </a:xfrm>
        </p:grpSpPr>
        <p:pic>
          <p:nvPicPr>
            <p:cNvPr id="109" name="Google Shape;109;p14" title="Ресурс 3@2x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301238" y="6156578"/>
              <a:ext cx="2188875" cy="4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4" title="Ресурс 4@2x.png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301238" y="5163611"/>
              <a:ext cx="2188875" cy="5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4" title="Ресурс 5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301238" y="5834109"/>
              <a:ext cx="2188875" cy="44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 title="Ресурс 7@2x.pn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301233" y="5498860"/>
              <a:ext cx="2188875" cy="5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 title="Ресурс 3@2x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301238" y="6801510"/>
              <a:ext cx="2188875" cy="4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4" title="Ресурс 5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301238" y="6479041"/>
              <a:ext cx="2188875" cy="44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4"/>
          <p:cNvSpPr txBox="1"/>
          <p:nvPr/>
        </p:nvSpPr>
        <p:spPr>
          <a:xfrm>
            <a:off x="703350" y="1532675"/>
            <a:ext cx="21888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116" name="Google Shape;116;p14" title="Ресурс 10@2x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9325" y="4779600"/>
            <a:ext cx="2700000" cy="2330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4"/>
          <p:cNvGrpSpPr/>
          <p:nvPr/>
        </p:nvGrpSpPr>
        <p:grpSpPr>
          <a:xfrm>
            <a:off x="703308" y="5103763"/>
            <a:ext cx="2188879" cy="1682049"/>
            <a:chOff x="4301233" y="5163611"/>
            <a:chExt cx="2188879" cy="1682049"/>
          </a:xfrm>
        </p:grpSpPr>
        <p:pic>
          <p:nvPicPr>
            <p:cNvPr id="118" name="Google Shape;118;p14" title="Ресурс 3@2x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301238" y="6156578"/>
              <a:ext cx="2188875" cy="4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4" title="Ресурс 4@2x.png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301238" y="5163611"/>
              <a:ext cx="2188875" cy="5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 title="Ресурс 5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301238" y="5834109"/>
              <a:ext cx="2188875" cy="44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 title="Ресурс 7@2x.pn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301233" y="5498860"/>
              <a:ext cx="2188875" cy="5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 title="Ресурс 3@2x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301238" y="6801510"/>
              <a:ext cx="2188875" cy="4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 title="Ресурс 5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301238" y="6479041"/>
              <a:ext cx="2188875" cy="44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4"/>
          <p:cNvSpPr txBox="1"/>
          <p:nvPr/>
        </p:nvSpPr>
        <p:spPr>
          <a:xfrm>
            <a:off x="703350" y="4855800"/>
            <a:ext cx="21888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209413" y="4002180"/>
            <a:ext cx="3112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latin typeface="Chewy"/>
                <a:ea typeface="Chewy"/>
                <a:cs typeface="Chewy"/>
                <a:sym typeface="Chewy"/>
              </a:rPr>
              <a:t>FUN FACTS</a:t>
            </a:r>
            <a:endParaRPr sz="250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7589525" y="1112400"/>
            <a:ext cx="265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7785325" y="3333000"/>
            <a:ext cx="226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7785325" y="5373804"/>
            <a:ext cx="226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4274725" y="1206725"/>
            <a:ext cx="226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4274725" y="5373800"/>
            <a:ext cx="226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MAP &amp; LOCATION</a:t>
            </a:r>
            <a:endParaRPr b="1" sz="15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