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692000" cx="7560000"/>
  <p:notesSz cx="6858000" cy="9144000"/>
  <p:embeddedFontLst>
    <p:embeddedFont>
      <p:font typeface="Gloock"/>
      <p:regular r:id="rId9"/>
    </p:embeddedFont>
    <p:embeddedFont>
      <p:font typeface="Nunito"/>
      <p:regular r:id="rId10"/>
      <p:bold r:id="rId11"/>
      <p:italic r:id="rId12"/>
      <p:boldItalic r:id="rId13"/>
    </p:embeddedFont>
    <p:embeddedFont>
      <p:font typeface="Nunito Ligh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bold.fntdata"/><Relationship Id="rId10" Type="http://schemas.openxmlformats.org/officeDocument/2006/relationships/font" Target="fonts/Nunito-regular.fntdata"/><Relationship Id="rId13" Type="http://schemas.openxmlformats.org/officeDocument/2006/relationships/font" Target="fonts/Nunito-boldItalic.fntdata"/><Relationship Id="rId12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Gloock-regular.fntdata"/><Relationship Id="rId15" Type="http://schemas.openxmlformats.org/officeDocument/2006/relationships/font" Target="fonts/NunitoLight-bold.fntdata"/><Relationship Id="rId14" Type="http://schemas.openxmlformats.org/officeDocument/2006/relationships/font" Target="fonts/NunitoLight-regular.fntdata"/><Relationship Id="rId17" Type="http://schemas.openxmlformats.org/officeDocument/2006/relationships/font" Target="fonts/NunitoLight-boldItalic.fntdata"/><Relationship Id="rId16" Type="http://schemas.openxmlformats.org/officeDocument/2006/relationships/font" Target="fonts/Nunito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025968e4c_0_12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e025968e4c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025968e4c_0_21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e025968e4c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025968e4c_0_30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e025968e4c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3420050" y="964773"/>
            <a:ext cx="3496893" cy="896402"/>
            <a:chOff x="3420050" y="964773"/>
            <a:chExt cx="3496893" cy="896402"/>
          </a:xfrm>
        </p:grpSpPr>
        <p:sp>
          <p:nvSpPr>
            <p:cNvPr id="55" name="Google Shape;55;p13"/>
            <p:cNvSpPr txBox="1"/>
            <p:nvPr/>
          </p:nvSpPr>
          <p:spPr>
            <a:xfrm>
              <a:off x="3426443" y="964773"/>
              <a:ext cx="3490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2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Jessica Nguyen</a:t>
              </a:r>
              <a:endParaRPr sz="32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3420050" y="1553375"/>
              <a:ext cx="2480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STUDENT</a:t>
              </a:r>
              <a:endParaRPr sz="2000">
                <a:solidFill>
                  <a:srgbClr val="343434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sp>
        <p:nvSpPr>
          <p:cNvPr id="57" name="Google Shape;57;p13"/>
          <p:cNvSpPr txBox="1"/>
          <p:nvPr/>
        </p:nvSpPr>
        <p:spPr>
          <a:xfrm>
            <a:off x="3417542" y="5182533"/>
            <a:ext cx="349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rPr>
              <a:t>Experience:</a:t>
            </a:r>
            <a:endParaRPr sz="2000">
              <a:solidFill>
                <a:srgbClr val="343434"/>
              </a:solidFill>
              <a:latin typeface="Gloock"/>
              <a:ea typeface="Gloock"/>
              <a:cs typeface="Gloock"/>
              <a:sym typeface="Gloock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3424346" y="5699795"/>
            <a:ext cx="3696600" cy="2018025"/>
            <a:chOff x="3424346" y="5699795"/>
            <a:chExt cx="3696600" cy="2018025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3424346" y="5699795"/>
              <a:ext cx="3696600" cy="582325"/>
              <a:chOff x="3424346" y="5699795"/>
              <a:chExt cx="3696600" cy="582325"/>
            </a:xfrm>
          </p:grpSpPr>
          <p:sp>
            <p:nvSpPr>
              <p:cNvPr id="60" name="Google Shape;60;p13"/>
              <p:cNvSpPr txBox="1"/>
              <p:nvPr/>
            </p:nvSpPr>
            <p:spPr>
              <a:xfrm>
                <a:off x="3424346" y="5699795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Software Engineering Intern</a:t>
                </a:r>
                <a:endParaRPr b="1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61" name="Google Shape;61;p13"/>
              <p:cNvSpPr txBox="1"/>
              <p:nvPr/>
            </p:nvSpPr>
            <p:spPr>
              <a:xfrm>
                <a:off x="3424346" y="5906357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Innovative Solutions Inc., Cityville, State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62" name="Google Shape;62;p13"/>
              <p:cNvSpPr txBox="1"/>
              <p:nvPr/>
            </p:nvSpPr>
            <p:spPr>
              <a:xfrm>
                <a:off x="3424346" y="6112920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May 2023 - August 2023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63" name="Google Shape;63;p13"/>
            <p:cNvGrpSpPr/>
            <p:nvPr/>
          </p:nvGrpSpPr>
          <p:grpSpPr>
            <a:xfrm>
              <a:off x="3449950" y="6521670"/>
              <a:ext cx="3665081" cy="575700"/>
              <a:chOff x="3449950" y="4086425"/>
              <a:chExt cx="3665081" cy="575700"/>
            </a:xfrm>
          </p:grpSpPr>
          <p:sp>
            <p:nvSpPr>
              <p:cNvPr id="64" name="Google Shape;64;p13"/>
              <p:cNvSpPr txBox="1"/>
              <p:nvPr/>
            </p:nvSpPr>
            <p:spPr>
              <a:xfrm>
                <a:off x="3627831" y="4086425"/>
                <a:ext cx="3487200" cy="57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Collaborated with senior developers to design  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and implement new features for a cloud-based 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project management platform using Python.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3449950" y="4152050"/>
                <a:ext cx="42600" cy="42600"/>
              </a:xfrm>
              <a:prstGeom prst="ellipse">
                <a:avLst/>
              </a:pr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" name="Google Shape;66;p13"/>
            <p:cNvGrpSpPr/>
            <p:nvPr/>
          </p:nvGrpSpPr>
          <p:grpSpPr>
            <a:xfrm>
              <a:off x="3449950" y="7142120"/>
              <a:ext cx="3665081" cy="575700"/>
              <a:chOff x="3449950" y="4086425"/>
              <a:chExt cx="3665081" cy="575700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3627831" y="4086425"/>
                <a:ext cx="3487200" cy="57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Assisted in optimizing database queries and    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improving application performance, resulting in a    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20% reduction in loading times.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3449950" y="4152050"/>
                <a:ext cx="42600" cy="42600"/>
              </a:xfrm>
              <a:prstGeom prst="ellipse">
                <a:avLst/>
              </a:pr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9" name="Google Shape;69;p13"/>
          <p:cNvGrpSpPr/>
          <p:nvPr/>
        </p:nvGrpSpPr>
        <p:grpSpPr>
          <a:xfrm>
            <a:off x="3424346" y="8144913"/>
            <a:ext cx="3696600" cy="1600675"/>
            <a:chOff x="3424346" y="8144913"/>
            <a:chExt cx="3696600" cy="1600675"/>
          </a:xfrm>
        </p:grpSpPr>
        <p:grpSp>
          <p:nvGrpSpPr>
            <p:cNvPr id="70" name="Google Shape;70;p13"/>
            <p:cNvGrpSpPr/>
            <p:nvPr/>
          </p:nvGrpSpPr>
          <p:grpSpPr>
            <a:xfrm>
              <a:off x="3424346" y="8144913"/>
              <a:ext cx="3696600" cy="582325"/>
              <a:chOff x="3424346" y="8144913"/>
              <a:chExt cx="3696600" cy="582325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3424346" y="8144913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Quality Assurance Tester</a:t>
                </a:r>
                <a:endParaRPr b="1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3424346" y="8351475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TechWare Solutions, Cityville, State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3424346" y="8558038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January 2022 - April 2023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3449950" y="8966788"/>
              <a:ext cx="3665081" cy="778800"/>
              <a:chOff x="3449950" y="4086425"/>
              <a:chExt cx="3665081" cy="778800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3627831" y="4086425"/>
                <a:ext cx="3487200" cy="77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Developed and executed test cases for web and   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mobile applications to ensure functionality,       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usability, and compatibility across different 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devices and browsers.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3449950" y="4152050"/>
                <a:ext cx="42600" cy="42600"/>
              </a:xfrm>
              <a:prstGeom prst="ellipse">
                <a:avLst/>
              </a:pr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7" name="Google Shape;77;p13"/>
          <p:cNvGrpSpPr/>
          <p:nvPr/>
        </p:nvGrpSpPr>
        <p:grpSpPr>
          <a:xfrm>
            <a:off x="0" y="0"/>
            <a:ext cx="2880000" cy="10692000"/>
            <a:chOff x="0" y="0"/>
            <a:chExt cx="2880000" cy="10692000"/>
          </a:xfrm>
        </p:grpSpPr>
        <p:sp>
          <p:nvSpPr>
            <p:cNvPr id="78" name="Google Shape;78;p13"/>
            <p:cNvSpPr/>
            <p:nvPr/>
          </p:nvSpPr>
          <p:spPr>
            <a:xfrm>
              <a:off x="0" y="0"/>
              <a:ext cx="2880000" cy="10692000"/>
            </a:xfrm>
            <a:prstGeom prst="rect">
              <a:avLst/>
            </a:prstGeom>
            <a:solidFill>
              <a:srgbClr val="FAF9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9" name="Google Shape;79;p13"/>
            <p:cNvPicPr preferRelativeResize="0"/>
            <p:nvPr/>
          </p:nvPicPr>
          <p:blipFill rotWithShape="1">
            <a:blip r:embed="rId3">
              <a:alphaModFix/>
            </a:blip>
            <a:srcRect b="8227" l="8425" r="1751" t="1949"/>
            <a:stretch/>
          </p:blipFill>
          <p:spPr>
            <a:xfrm>
              <a:off x="609425" y="616481"/>
              <a:ext cx="1633500" cy="16335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80" name="Google Shape;80;p13"/>
            <p:cNvSpPr txBox="1"/>
            <p:nvPr/>
          </p:nvSpPr>
          <p:spPr>
            <a:xfrm>
              <a:off x="619434" y="2747300"/>
              <a:ext cx="203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Contact: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619434" y="3264550"/>
              <a:ext cx="2039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Cityville, State, ZIP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619434" y="3471113"/>
              <a:ext cx="2039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jessica.n@email.ltd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613696" y="3677675"/>
              <a:ext cx="2039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(555) 123-4567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619434" y="4385596"/>
              <a:ext cx="203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Education: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grpSp>
          <p:nvGrpSpPr>
            <p:cNvPr id="85" name="Google Shape;85;p13"/>
            <p:cNvGrpSpPr/>
            <p:nvPr/>
          </p:nvGrpSpPr>
          <p:grpSpPr>
            <a:xfrm>
              <a:off x="613696" y="4902846"/>
              <a:ext cx="2044838" cy="772825"/>
              <a:chOff x="613696" y="4902846"/>
              <a:chExt cx="2044838" cy="772825"/>
            </a:xfrm>
          </p:grpSpPr>
          <p:sp>
            <p:nvSpPr>
              <p:cNvPr id="86" name="Google Shape;86;p13"/>
              <p:cNvSpPr txBox="1"/>
              <p:nvPr/>
            </p:nvSpPr>
            <p:spPr>
              <a:xfrm>
                <a:off x="619434" y="4902846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Bachelor of Science </a:t>
                </a:r>
                <a:endParaRPr b="1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619434" y="5104055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University of State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613696" y="5305263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Graduation Date: 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89" name="Google Shape;89;p13"/>
              <p:cNvSpPr txBox="1"/>
              <p:nvPr/>
            </p:nvSpPr>
            <p:spPr>
              <a:xfrm>
                <a:off x="613696" y="550647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May 2024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90" name="Google Shape;90;p13"/>
            <p:cNvSpPr txBox="1"/>
            <p:nvPr/>
          </p:nvSpPr>
          <p:spPr>
            <a:xfrm>
              <a:off x="619434" y="6212226"/>
              <a:ext cx="203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Coursework: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grpSp>
          <p:nvGrpSpPr>
            <p:cNvPr id="91" name="Google Shape;91;p13"/>
            <p:cNvGrpSpPr/>
            <p:nvPr/>
          </p:nvGrpSpPr>
          <p:grpSpPr>
            <a:xfrm>
              <a:off x="613696" y="6729476"/>
              <a:ext cx="2044838" cy="977250"/>
              <a:chOff x="613696" y="6755571"/>
              <a:chExt cx="2044838" cy="977250"/>
            </a:xfrm>
          </p:grpSpPr>
          <p:sp>
            <p:nvSpPr>
              <p:cNvPr id="92" name="Google Shape;92;p13"/>
              <p:cNvSpPr txBox="1"/>
              <p:nvPr/>
            </p:nvSpPr>
            <p:spPr>
              <a:xfrm>
                <a:off x="619434" y="675557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Management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619434" y="6957584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Algorithms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94" name="Google Shape;94;p13"/>
              <p:cNvSpPr txBox="1"/>
              <p:nvPr/>
            </p:nvSpPr>
            <p:spPr>
              <a:xfrm>
                <a:off x="613696" y="7159596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Data Structures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613696" y="7361609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Software Engineering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613696" y="756362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Web Development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97" name="Google Shape;97;p13"/>
            <p:cNvSpPr txBox="1"/>
            <p:nvPr/>
          </p:nvSpPr>
          <p:spPr>
            <a:xfrm>
              <a:off x="619434" y="8256601"/>
              <a:ext cx="203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Soft Skills: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grpSp>
          <p:nvGrpSpPr>
            <p:cNvPr id="98" name="Google Shape;98;p13"/>
            <p:cNvGrpSpPr/>
            <p:nvPr/>
          </p:nvGrpSpPr>
          <p:grpSpPr>
            <a:xfrm>
              <a:off x="613696" y="8773851"/>
              <a:ext cx="2044838" cy="977250"/>
              <a:chOff x="613696" y="6755571"/>
              <a:chExt cx="2044838" cy="977250"/>
            </a:xfrm>
          </p:grpSpPr>
          <p:sp>
            <p:nvSpPr>
              <p:cNvPr id="99" name="Google Shape;99;p13"/>
              <p:cNvSpPr txBox="1"/>
              <p:nvPr/>
            </p:nvSpPr>
            <p:spPr>
              <a:xfrm>
                <a:off x="619434" y="675557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Problem-solving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00" name="Google Shape;100;p13"/>
              <p:cNvSpPr txBox="1"/>
              <p:nvPr/>
            </p:nvSpPr>
            <p:spPr>
              <a:xfrm>
                <a:off x="619434" y="6957584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Communication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01" name="Google Shape;101;p13"/>
              <p:cNvSpPr txBox="1"/>
              <p:nvPr/>
            </p:nvSpPr>
            <p:spPr>
              <a:xfrm>
                <a:off x="613696" y="7159596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Teamwork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613696" y="7361609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Time Management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03" name="Google Shape;103;p13"/>
              <p:cNvSpPr txBox="1"/>
              <p:nvPr/>
            </p:nvSpPr>
            <p:spPr>
              <a:xfrm>
                <a:off x="613696" y="756362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Adaptability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</p:grpSp>
      <p:grpSp>
        <p:nvGrpSpPr>
          <p:cNvPr id="104" name="Google Shape;104;p13"/>
          <p:cNvGrpSpPr/>
          <p:nvPr/>
        </p:nvGrpSpPr>
        <p:grpSpPr>
          <a:xfrm>
            <a:off x="3417542" y="2747300"/>
            <a:ext cx="3400988" cy="1702550"/>
            <a:chOff x="619419" y="2747300"/>
            <a:chExt cx="3496800" cy="1702550"/>
          </a:xfrm>
        </p:grpSpPr>
        <p:sp>
          <p:nvSpPr>
            <p:cNvPr id="105" name="Google Shape;105;p13"/>
            <p:cNvSpPr txBox="1"/>
            <p:nvPr/>
          </p:nvSpPr>
          <p:spPr>
            <a:xfrm>
              <a:off x="619424" y="2747300"/>
              <a:ext cx="2624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O</a:t>
              </a: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bjective: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619419" y="3264550"/>
              <a:ext cx="3496800" cy="118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Dedicated and motivated Computer Science graduate seeking a challenging position in software development where I can utilize my technical skills, problem-solving abilities, and teamwork experience 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to contribute to innovative projects and further develop my expertise in the field.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4"/>
          <p:cNvGrpSpPr/>
          <p:nvPr/>
        </p:nvGrpSpPr>
        <p:grpSpPr>
          <a:xfrm>
            <a:off x="3420050" y="964773"/>
            <a:ext cx="3496893" cy="896402"/>
            <a:chOff x="3420050" y="964773"/>
            <a:chExt cx="3496893" cy="896402"/>
          </a:xfrm>
        </p:grpSpPr>
        <p:sp>
          <p:nvSpPr>
            <p:cNvPr id="112" name="Google Shape;112;p14"/>
            <p:cNvSpPr txBox="1"/>
            <p:nvPr/>
          </p:nvSpPr>
          <p:spPr>
            <a:xfrm>
              <a:off x="3426443" y="964773"/>
              <a:ext cx="3490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2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Jessica Nguyen</a:t>
              </a:r>
              <a:endParaRPr sz="32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3420050" y="1553375"/>
              <a:ext cx="2480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STUDENT</a:t>
              </a:r>
              <a:endParaRPr sz="2000">
                <a:solidFill>
                  <a:srgbClr val="343434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grpSp>
        <p:nvGrpSpPr>
          <p:cNvPr id="114" name="Google Shape;114;p14"/>
          <p:cNvGrpSpPr/>
          <p:nvPr/>
        </p:nvGrpSpPr>
        <p:grpSpPr>
          <a:xfrm>
            <a:off x="3420050" y="2747288"/>
            <a:ext cx="3700896" cy="7199111"/>
            <a:chOff x="3420050" y="2747288"/>
            <a:chExt cx="3700896" cy="7199111"/>
          </a:xfrm>
        </p:grpSpPr>
        <p:sp>
          <p:nvSpPr>
            <p:cNvPr id="115" name="Google Shape;115;p14"/>
            <p:cNvSpPr txBox="1"/>
            <p:nvPr/>
          </p:nvSpPr>
          <p:spPr>
            <a:xfrm>
              <a:off x="3420050" y="2747288"/>
              <a:ext cx="3490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Experience: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grpSp>
          <p:nvGrpSpPr>
            <p:cNvPr id="116" name="Google Shape;116;p14"/>
            <p:cNvGrpSpPr/>
            <p:nvPr/>
          </p:nvGrpSpPr>
          <p:grpSpPr>
            <a:xfrm>
              <a:off x="3424346" y="3264550"/>
              <a:ext cx="3696600" cy="2018025"/>
              <a:chOff x="3424346" y="3264550"/>
              <a:chExt cx="3696600" cy="2018025"/>
            </a:xfrm>
          </p:grpSpPr>
          <p:grpSp>
            <p:nvGrpSpPr>
              <p:cNvPr id="117" name="Google Shape;117;p14"/>
              <p:cNvGrpSpPr/>
              <p:nvPr/>
            </p:nvGrpSpPr>
            <p:grpSpPr>
              <a:xfrm>
                <a:off x="3424346" y="3264550"/>
                <a:ext cx="3696600" cy="582325"/>
                <a:chOff x="3417542" y="3264550"/>
                <a:chExt cx="3696600" cy="582325"/>
              </a:xfrm>
            </p:grpSpPr>
            <p:sp>
              <p:nvSpPr>
                <p:cNvPr id="118" name="Google Shape;118;p14"/>
                <p:cNvSpPr txBox="1"/>
                <p:nvPr/>
              </p:nvSpPr>
              <p:spPr>
                <a:xfrm>
                  <a:off x="3417542" y="3264550"/>
                  <a:ext cx="36966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IT Support Specialist</a:t>
                  </a:r>
                  <a:endParaRPr b="1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19" name="Google Shape;119;p14"/>
                <p:cNvSpPr txBox="1"/>
                <p:nvPr/>
              </p:nvSpPr>
              <p:spPr>
                <a:xfrm>
                  <a:off x="3417542" y="3471113"/>
                  <a:ext cx="36966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Citywide Enterprises, Cityville, State</a:t>
                  </a:r>
                  <a:endParaRPr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20" name="Google Shape;120;p14"/>
                <p:cNvSpPr txBox="1"/>
                <p:nvPr/>
              </p:nvSpPr>
              <p:spPr>
                <a:xfrm>
                  <a:off x="3417542" y="3677675"/>
                  <a:ext cx="36966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June 2021 - December 2021</a:t>
                  </a:r>
                  <a:endParaRPr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</p:grpSp>
          <p:grpSp>
            <p:nvGrpSpPr>
              <p:cNvPr id="121" name="Google Shape;121;p14"/>
              <p:cNvGrpSpPr/>
              <p:nvPr/>
            </p:nvGrpSpPr>
            <p:grpSpPr>
              <a:xfrm>
                <a:off x="3449950" y="4086425"/>
                <a:ext cx="3665081" cy="575700"/>
                <a:chOff x="3449950" y="4086425"/>
                <a:chExt cx="3665081" cy="575700"/>
              </a:xfrm>
            </p:grpSpPr>
            <p:sp>
              <p:nvSpPr>
                <p:cNvPr id="122" name="Google Shape;122;p14"/>
                <p:cNvSpPr txBox="1"/>
                <p:nvPr/>
              </p:nvSpPr>
              <p:spPr>
                <a:xfrm>
                  <a:off x="3627831" y="4086425"/>
                  <a:ext cx="3487200" cy="57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Provided technical support to employees for </a:t>
                  </a:r>
                  <a:endParaRPr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hardware and software issues, resolving 20+ </a:t>
                  </a:r>
                  <a:endParaRPr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tickets daily via phone, email.</a:t>
                  </a:r>
                  <a:endParaRPr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23" name="Google Shape;123;p14"/>
                <p:cNvSpPr/>
                <p:nvPr/>
              </p:nvSpPr>
              <p:spPr>
                <a:xfrm>
                  <a:off x="3449950" y="4152050"/>
                  <a:ext cx="42600" cy="42600"/>
                </a:xfrm>
                <a:prstGeom prst="ellipse">
                  <a:avLst/>
                </a:prstGeom>
                <a:solidFill>
                  <a:srgbClr val="34343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4" name="Google Shape;124;p14"/>
              <p:cNvGrpSpPr/>
              <p:nvPr/>
            </p:nvGrpSpPr>
            <p:grpSpPr>
              <a:xfrm>
                <a:off x="3449950" y="4706875"/>
                <a:ext cx="3665081" cy="575700"/>
                <a:chOff x="3449950" y="4086425"/>
                <a:chExt cx="3665081" cy="575700"/>
              </a:xfrm>
            </p:grpSpPr>
            <p:sp>
              <p:nvSpPr>
                <p:cNvPr id="125" name="Google Shape;125;p14"/>
                <p:cNvSpPr txBox="1"/>
                <p:nvPr/>
              </p:nvSpPr>
              <p:spPr>
                <a:xfrm>
                  <a:off x="3627831" y="4086425"/>
                  <a:ext cx="3487200" cy="57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Deployed and configured new workstations,</a:t>
                  </a:r>
                  <a:endParaRPr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printers, and peripherals, ensuring smooth    </a:t>
                  </a:r>
                  <a:endParaRPr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operations for over 100 employees.</a:t>
                  </a:r>
                  <a:endParaRPr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26" name="Google Shape;126;p14"/>
                <p:cNvSpPr/>
                <p:nvPr/>
              </p:nvSpPr>
              <p:spPr>
                <a:xfrm>
                  <a:off x="3449950" y="4152050"/>
                  <a:ext cx="42600" cy="42600"/>
                </a:xfrm>
                <a:prstGeom prst="ellipse">
                  <a:avLst/>
                </a:prstGeom>
                <a:solidFill>
                  <a:srgbClr val="34343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7" name="Google Shape;127;p14"/>
            <p:cNvGrpSpPr/>
            <p:nvPr/>
          </p:nvGrpSpPr>
          <p:grpSpPr>
            <a:xfrm>
              <a:off x="3424346" y="5709668"/>
              <a:ext cx="3696600" cy="2221125"/>
              <a:chOff x="3424346" y="5709668"/>
              <a:chExt cx="3696600" cy="2221125"/>
            </a:xfrm>
          </p:grpSpPr>
          <p:grpSp>
            <p:nvGrpSpPr>
              <p:cNvPr id="128" name="Google Shape;128;p14"/>
              <p:cNvGrpSpPr/>
              <p:nvPr/>
            </p:nvGrpSpPr>
            <p:grpSpPr>
              <a:xfrm>
                <a:off x="3424346" y="5709668"/>
                <a:ext cx="3696600" cy="582325"/>
                <a:chOff x="3424346" y="5709668"/>
                <a:chExt cx="3696600" cy="582325"/>
              </a:xfrm>
            </p:grpSpPr>
            <p:sp>
              <p:nvSpPr>
                <p:cNvPr id="129" name="Google Shape;129;p14"/>
                <p:cNvSpPr txBox="1"/>
                <p:nvPr/>
              </p:nvSpPr>
              <p:spPr>
                <a:xfrm>
                  <a:off x="3424346" y="5709668"/>
                  <a:ext cx="36966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Research Assistant</a:t>
                  </a:r>
                  <a:endParaRPr b="1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30" name="Google Shape;130;p14"/>
                <p:cNvSpPr txBox="1"/>
                <p:nvPr/>
              </p:nvSpPr>
              <p:spPr>
                <a:xfrm>
                  <a:off x="3424346" y="5916231"/>
                  <a:ext cx="36966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Center for Artificial Intelligence, University of State</a:t>
                  </a:r>
                  <a:endParaRPr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31" name="Google Shape;131;p14"/>
                <p:cNvSpPr txBox="1"/>
                <p:nvPr/>
              </p:nvSpPr>
              <p:spPr>
                <a:xfrm>
                  <a:off x="3424346" y="6122793"/>
                  <a:ext cx="36966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September 2020 - May 2021</a:t>
                  </a:r>
                  <a:endParaRPr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</p:grpSp>
          <p:sp>
            <p:nvSpPr>
              <p:cNvPr id="132" name="Google Shape;132;p14"/>
              <p:cNvSpPr txBox="1"/>
              <p:nvPr/>
            </p:nvSpPr>
            <p:spPr>
              <a:xfrm>
                <a:off x="3627831" y="6531543"/>
                <a:ext cx="3487200" cy="57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Contributed to a research project on natural  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language processing by collecting and 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annotating 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>
                <a:off x="3449950" y="6597168"/>
                <a:ext cx="42600" cy="42600"/>
              </a:xfrm>
              <a:prstGeom prst="ellipse">
                <a:avLst/>
              </a:pr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4"/>
              <p:cNvSpPr txBox="1"/>
              <p:nvPr/>
            </p:nvSpPr>
            <p:spPr>
              <a:xfrm>
                <a:off x="3627831" y="7151993"/>
                <a:ext cx="3487200" cy="77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Assisted in researching, designing, developing, coding, debugging, and testing algorithms for sentiment analysis and named entity recognition using Python and NLTK.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35" name="Google Shape;135;p14"/>
              <p:cNvSpPr/>
              <p:nvPr/>
            </p:nvSpPr>
            <p:spPr>
              <a:xfrm>
                <a:off x="3449950" y="7217618"/>
                <a:ext cx="42600" cy="42600"/>
              </a:xfrm>
              <a:prstGeom prst="ellipse">
                <a:avLst/>
              </a:pr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" name="Google Shape;136;p14"/>
            <p:cNvGrpSpPr/>
            <p:nvPr/>
          </p:nvGrpSpPr>
          <p:grpSpPr>
            <a:xfrm>
              <a:off x="3424346" y="8347026"/>
              <a:ext cx="3696600" cy="1599373"/>
              <a:chOff x="3424346" y="8347026"/>
              <a:chExt cx="3696600" cy="1599373"/>
            </a:xfrm>
          </p:grpSpPr>
          <p:grpSp>
            <p:nvGrpSpPr>
              <p:cNvPr id="137" name="Google Shape;137;p14"/>
              <p:cNvGrpSpPr/>
              <p:nvPr/>
            </p:nvGrpSpPr>
            <p:grpSpPr>
              <a:xfrm>
                <a:off x="3424346" y="8347026"/>
                <a:ext cx="3696600" cy="582325"/>
                <a:chOff x="3424346" y="8347026"/>
                <a:chExt cx="3696600" cy="582325"/>
              </a:xfrm>
            </p:grpSpPr>
            <p:sp>
              <p:nvSpPr>
                <p:cNvPr id="138" name="Google Shape;138;p14"/>
                <p:cNvSpPr txBox="1"/>
                <p:nvPr/>
              </p:nvSpPr>
              <p:spPr>
                <a:xfrm>
                  <a:off x="3424346" y="8347026"/>
                  <a:ext cx="36966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Freelance Web Developer</a:t>
                  </a:r>
                  <a:endParaRPr b="1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39" name="Google Shape;139;p14"/>
                <p:cNvSpPr txBox="1"/>
                <p:nvPr/>
              </p:nvSpPr>
              <p:spPr>
                <a:xfrm>
                  <a:off x="3424346" y="8553589"/>
                  <a:ext cx="36966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Self-Employed</a:t>
                  </a:r>
                  <a:endParaRPr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40" name="Google Shape;140;p14"/>
                <p:cNvSpPr txBox="1"/>
                <p:nvPr/>
              </p:nvSpPr>
              <p:spPr>
                <a:xfrm>
                  <a:off x="3424346" y="8760151"/>
                  <a:ext cx="36966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June 2020 - August 2020</a:t>
                  </a:r>
                  <a:endParaRPr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</p:grpSp>
          <p:grpSp>
            <p:nvGrpSpPr>
              <p:cNvPr id="141" name="Google Shape;141;p14"/>
              <p:cNvGrpSpPr/>
              <p:nvPr/>
            </p:nvGrpSpPr>
            <p:grpSpPr>
              <a:xfrm>
                <a:off x="3449950" y="9168901"/>
                <a:ext cx="3665081" cy="372600"/>
                <a:chOff x="3449950" y="4086425"/>
                <a:chExt cx="3665081" cy="372600"/>
              </a:xfrm>
            </p:grpSpPr>
            <p:sp>
              <p:nvSpPr>
                <p:cNvPr id="142" name="Google Shape;142;p14"/>
                <p:cNvSpPr txBox="1"/>
                <p:nvPr/>
              </p:nvSpPr>
              <p:spPr>
                <a:xfrm>
                  <a:off x="3627831" y="4086425"/>
                  <a:ext cx="3487200" cy="372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Designed and developed custom websites for    </a:t>
                  </a:r>
                  <a:endParaRPr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small businesses and individuals using HTML.</a:t>
                  </a:r>
                  <a:endParaRPr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43" name="Google Shape;143;p14"/>
                <p:cNvSpPr/>
                <p:nvPr/>
              </p:nvSpPr>
              <p:spPr>
                <a:xfrm>
                  <a:off x="3449950" y="4152050"/>
                  <a:ext cx="42600" cy="42600"/>
                </a:xfrm>
                <a:prstGeom prst="ellipse">
                  <a:avLst/>
                </a:prstGeom>
                <a:solidFill>
                  <a:srgbClr val="34343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4" name="Google Shape;144;p14"/>
              <p:cNvGrpSpPr/>
              <p:nvPr/>
            </p:nvGrpSpPr>
            <p:grpSpPr>
              <a:xfrm>
                <a:off x="3449950" y="9573799"/>
                <a:ext cx="3665081" cy="372600"/>
                <a:chOff x="3449950" y="3870873"/>
                <a:chExt cx="3665081" cy="372600"/>
              </a:xfrm>
            </p:grpSpPr>
            <p:sp>
              <p:nvSpPr>
                <p:cNvPr id="145" name="Google Shape;145;p14"/>
                <p:cNvSpPr txBox="1"/>
                <p:nvPr/>
              </p:nvSpPr>
              <p:spPr>
                <a:xfrm>
                  <a:off x="3627831" y="3870873"/>
                  <a:ext cx="3487200" cy="372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Collaborated closely with clients to understand </a:t>
                  </a:r>
                  <a:endParaRPr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343434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their requirements and delivered high-quality.</a:t>
                  </a:r>
                  <a:endParaRPr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46" name="Google Shape;146;p14"/>
                <p:cNvSpPr/>
                <p:nvPr/>
              </p:nvSpPr>
              <p:spPr>
                <a:xfrm>
                  <a:off x="3449950" y="3936498"/>
                  <a:ext cx="42600" cy="42600"/>
                </a:xfrm>
                <a:prstGeom prst="ellipse">
                  <a:avLst/>
                </a:prstGeom>
                <a:solidFill>
                  <a:srgbClr val="34343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47" name="Google Shape;147;p14"/>
          <p:cNvGrpSpPr/>
          <p:nvPr/>
        </p:nvGrpSpPr>
        <p:grpSpPr>
          <a:xfrm>
            <a:off x="0" y="0"/>
            <a:ext cx="2880000" cy="10692000"/>
            <a:chOff x="0" y="0"/>
            <a:chExt cx="2880000" cy="10692000"/>
          </a:xfrm>
        </p:grpSpPr>
        <p:sp>
          <p:nvSpPr>
            <p:cNvPr id="148" name="Google Shape;148;p14"/>
            <p:cNvSpPr/>
            <p:nvPr/>
          </p:nvSpPr>
          <p:spPr>
            <a:xfrm>
              <a:off x="0" y="0"/>
              <a:ext cx="2880000" cy="10692000"/>
            </a:xfrm>
            <a:prstGeom prst="rect">
              <a:avLst/>
            </a:prstGeom>
            <a:solidFill>
              <a:srgbClr val="FAF9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9" name="Google Shape;149;p14"/>
            <p:cNvPicPr preferRelativeResize="0"/>
            <p:nvPr/>
          </p:nvPicPr>
          <p:blipFill rotWithShape="1">
            <a:blip r:embed="rId3">
              <a:alphaModFix/>
            </a:blip>
            <a:srcRect b="8227" l="8425" r="1751" t="1949"/>
            <a:stretch/>
          </p:blipFill>
          <p:spPr>
            <a:xfrm>
              <a:off x="609425" y="616481"/>
              <a:ext cx="1633500" cy="16335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50" name="Google Shape;150;p14"/>
            <p:cNvSpPr txBox="1"/>
            <p:nvPr/>
          </p:nvSpPr>
          <p:spPr>
            <a:xfrm>
              <a:off x="619434" y="2747300"/>
              <a:ext cx="203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Contact: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sp>
          <p:nvSpPr>
            <p:cNvPr id="151" name="Google Shape;151;p14"/>
            <p:cNvSpPr txBox="1"/>
            <p:nvPr/>
          </p:nvSpPr>
          <p:spPr>
            <a:xfrm>
              <a:off x="619434" y="3264550"/>
              <a:ext cx="2039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Cityville, State, ZIP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52" name="Google Shape;152;p14"/>
            <p:cNvSpPr txBox="1"/>
            <p:nvPr/>
          </p:nvSpPr>
          <p:spPr>
            <a:xfrm>
              <a:off x="619434" y="3471113"/>
              <a:ext cx="2039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jessica.n@email.ltd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53" name="Google Shape;153;p14"/>
            <p:cNvSpPr txBox="1"/>
            <p:nvPr/>
          </p:nvSpPr>
          <p:spPr>
            <a:xfrm>
              <a:off x="613696" y="3677675"/>
              <a:ext cx="2039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(555) 123-4567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54" name="Google Shape;154;p14"/>
            <p:cNvSpPr txBox="1"/>
            <p:nvPr/>
          </p:nvSpPr>
          <p:spPr>
            <a:xfrm>
              <a:off x="619434" y="4385596"/>
              <a:ext cx="203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Education: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grpSp>
          <p:nvGrpSpPr>
            <p:cNvPr id="155" name="Google Shape;155;p14"/>
            <p:cNvGrpSpPr/>
            <p:nvPr/>
          </p:nvGrpSpPr>
          <p:grpSpPr>
            <a:xfrm>
              <a:off x="613696" y="4902846"/>
              <a:ext cx="2044838" cy="772825"/>
              <a:chOff x="613696" y="4902846"/>
              <a:chExt cx="2044838" cy="772825"/>
            </a:xfrm>
          </p:grpSpPr>
          <p:sp>
            <p:nvSpPr>
              <p:cNvPr id="156" name="Google Shape;156;p14"/>
              <p:cNvSpPr txBox="1"/>
              <p:nvPr/>
            </p:nvSpPr>
            <p:spPr>
              <a:xfrm>
                <a:off x="619434" y="4902846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Bachelor of Science </a:t>
                </a:r>
                <a:endParaRPr b="1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57" name="Google Shape;157;p14"/>
              <p:cNvSpPr txBox="1"/>
              <p:nvPr/>
            </p:nvSpPr>
            <p:spPr>
              <a:xfrm>
                <a:off x="619434" y="5104055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University of State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58" name="Google Shape;158;p14"/>
              <p:cNvSpPr txBox="1"/>
              <p:nvPr/>
            </p:nvSpPr>
            <p:spPr>
              <a:xfrm>
                <a:off x="613696" y="5305263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Graduation Date: 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59" name="Google Shape;159;p14"/>
              <p:cNvSpPr txBox="1"/>
              <p:nvPr/>
            </p:nvSpPr>
            <p:spPr>
              <a:xfrm>
                <a:off x="613696" y="550647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May 2024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160" name="Google Shape;160;p14"/>
            <p:cNvSpPr txBox="1"/>
            <p:nvPr/>
          </p:nvSpPr>
          <p:spPr>
            <a:xfrm>
              <a:off x="619434" y="6212226"/>
              <a:ext cx="203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Coursework: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grpSp>
          <p:nvGrpSpPr>
            <p:cNvPr id="161" name="Google Shape;161;p14"/>
            <p:cNvGrpSpPr/>
            <p:nvPr/>
          </p:nvGrpSpPr>
          <p:grpSpPr>
            <a:xfrm>
              <a:off x="613696" y="6729476"/>
              <a:ext cx="2044838" cy="977250"/>
              <a:chOff x="613696" y="6755571"/>
              <a:chExt cx="2044838" cy="977250"/>
            </a:xfrm>
          </p:grpSpPr>
          <p:sp>
            <p:nvSpPr>
              <p:cNvPr id="162" name="Google Shape;162;p14"/>
              <p:cNvSpPr txBox="1"/>
              <p:nvPr/>
            </p:nvSpPr>
            <p:spPr>
              <a:xfrm>
                <a:off x="619434" y="675557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Management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63" name="Google Shape;163;p14"/>
              <p:cNvSpPr txBox="1"/>
              <p:nvPr/>
            </p:nvSpPr>
            <p:spPr>
              <a:xfrm>
                <a:off x="619434" y="6957584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Algorithms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64" name="Google Shape;164;p14"/>
              <p:cNvSpPr txBox="1"/>
              <p:nvPr/>
            </p:nvSpPr>
            <p:spPr>
              <a:xfrm>
                <a:off x="613696" y="7159596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Data Structures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65" name="Google Shape;165;p14"/>
              <p:cNvSpPr txBox="1"/>
              <p:nvPr/>
            </p:nvSpPr>
            <p:spPr>
              <a:xfrm>
                <a:off x="613696" y="7361609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Software Engineering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66" name="Google Shape;166;p14"/>
              <p:cNvSpPr txBox="1"/>
              <p:nvPr/>
            </p:nvSpPr>
            <p:spPr>
              <a:xfrm>
                <a:off x="613696" y="756362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Web Development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167" name="Google Shape;167;p14"/>
            <p:cNvSpPr txBox="1"/>
            <p:nvPr/>
          </p:nvSpPr>
          <p:spPr>
            <a:xfrm>
              <a:off x="619434" y="8256601"/>
              <a:ext cx="203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Soft Skills: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grpSp>
          <p:nvGrpSpPr>
            <p:cNvPr id="168" name="Google Shape;168;p14"/>
            <p:cNvGrpSpPr/>
            <p:nvPr/>
          </p:nvGrpSpPr>
          <p:grpSpPr>
            <a:xfrm>
              <a:off x="613696" y="8773851"/>
              <a:ext cx="2044838" cy="977250"/>
              <a:chOff x="613696" y="6755571"/>
              <a:chExt cx="2044838" cy="977250"/>
            </a:xfrm>
          </p:grpSpPr>
          <p:sp>
            <p:nvSpPr>
              <p:cNvPr id="169" name="Google Shape;169;p14"/>
              <p:cNvSpPr txBox="1"/>
              <p:nvPr/>
            </p:nvSpPr>
            <p:spPr>
              <a:xfrm>
                <a:off x="619434" y="675557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Problem-solving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70" name="Google Shape;170;p14"/>
              <p:cNvSpPr txBox="1"/>
              <p:nvPr/>
            </p:nvSpPr>
            <p:spPr>
              <a:xfrm>
                <a:off x="619434" y="6957584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Communication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71" name="Google Shape;171;p14"/>
              <p:cNvSpPr txBox="1"/>
              <p:nvPr/>
            </p:nvSpPr>
            <p:spPr>
              <a:xfrm>
                <a:off x="613696" y="7159596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Teamwork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72" name="Google Shape;172;p14"/>
              <p:cNvSpPr txBox="1"/>
              <p:nvPr/>
            </p:nvSpPr>
            <p:spPr>
              <a:xfrm>
                <a:off x="613696" y="7361609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Time Management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613696" y="756362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Adaptability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15"/>
          <p:cNvGrpSpPr/>
          <p:nvPr/>
        </p:nvGrpSpPr>
        <p:grpSpPr>
          <a:xfrm>
            <a:off x="3420050" y="964773"/>
            <a:ext cx="3496893" cy="896402"/>
            <a:chOff x="3420050" y="964773"/>
            <a:chExt cx="3496893" cy="896402"/>
          </a:xfrm>
        </p:grpSpPr>
        <p:sp>
          <p:nvSpPr>
            <p:cNvPr id="179" name="Google Shape;179;p15"/>
            <p:cNvSpPr txBox="1"/>
            <p:nvPr/>
          </p:nvSpPr>
          <p:spPr>
            <a:xfrm>
              <a:off x="3426443" y="964773"/>
              <a:ext cx="3490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2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Jessica Nguyen</a:t>
              </a:r>
              <a:endParaRPr sz="32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sp>
          <p:nvSpPr>
            <p:cNvPr id="180" name="Google Shape;180;p15"/>
            <p:cNvSpPr txBox="1"/>
            <p:nvPr/>
          </p:nvSpPr>
          <p:spPr>
            <a:xfrm>
              <a:off x="3420050" y="1553375"/>
              <a:ext cx="2480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STUDENT</a:t>
              </a:r>
              <a:endParaRPr sz="2000">
                <a:solidFill>
                  <a:srgbClr val="343434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grpSp>
        <p:nvGrpSpPr>
          <p:cNvPr id="181" name="Google Shape;181;p15"/>
          <p:cNvGrpSpPr/>
          <p:nvPr/>
        </p:nvGrpSpPr>
        <p:grpSpPr>
          <a:xfrm>
            <a:off x="0" y="0"/>
            <a:ext cx="2880000" cy="10692000"/>
            <a:chOff x="0" y="0"/>
            <a:chExt cx="2880000" cy="10692000"/>
          </a:xfrm>
        </p:grpSpPr>
        <p:sp>
          <p:nvSpPr>
            <p:cNvPr id="182" name="Google Shape;182;p15"/>
            <p:cNvSpPr/>
            <p:nvPr/>
          </p:nvSpPr>
          <p:spPr>
            <a:xfrm>
              <a:off x="0" y="0"/>
              <a:ext cx="2880000" cy="10692000"/>
            </a:xfrm>
            <a:prstGeom prst="rect">
              <a:avLst/>
            </a:prstGeom>
            <a:solidFill>
              <a:srgbClr val="FAF9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3" name="Google Shape;183;p15"/>
            <p:cNvPicPr preferRelativeResize="0"/>
            <p:nvPr/>
          </p:nvPicPr>
          <p:blipFill rotWithShape="1">
            <a:blip r:embed="rId3">
              <a:alphaModFix/>
            </a:blip>
            <a:srcRect b="8227" l="8425" r="1751" t="1949"/>
            <a:stretch/>
          </p:blipFill>
          <p:spPr>
            <a:xfrm>
              <a:off x="609425" y="616481"/>
              <a:ext cx="1633500" cy="16335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84" name="Google Shape;184;p15"/>
            <p:cNvSpPr txBox="1"/>
            <p:nvPr/>
          </p:nvSpPr>
          <p:spPr>
            <a:xfrm>
              <a:off x="619434" y="2747300"/>
              <a:ext cx="203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Contact: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sp>
          <p:nvSpPr>
            <p:cNvPr id="185" name="Google Shape;185;p15"/>
            <p:cNvSpPr txBox="1"/>
            <p:nvPr/>
          </p:nvSpPr>
          <p:spPr>
            <a:xfrm>
              <a:off x="619434" y="3264550"/>
              <a:ext cx="2039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Cityville, State, ZIP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86" name="Google Shape;186;p15"/>
            <p:cNvSpPr txBox="1"/>
            <p:nvPr/>
          </p:nvSpPr>
          <p:spPr>
            <a:xfrm>
              <a:off x="619434" y="3471113"/>
              <a:ext cx="2039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jessica.n@email.ltd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87" name="Google Shape;187;p15"/>
            <p:cNvSpPr txBox="1"/>
            <p:nvPr/>
          </p:nvSpPr>
          <p:spPr>
            <a:xfrm>
              <a:off x="613696" y="3677675"/>
              <a:ext cx="2039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(555) 123-4567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88" name="Google Shape;188;p15"/>
            <p:cNvSpPr txBox="1"/>
            <p:nvPr/>
          </p:nvSpPr>
          <p:spPr>
            <a:xfrm>
              <a:off x="619434" y="4385596"/>
              <a:ext cx="203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Education: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grpSp>
          <p:nvGrpSpPr>
            <p:cNvPr id="189" name="Google Shape;189;p15"/>
            <p:cNvGrpSpPr/>
            <p:nvPr/>
          </p:nvGrpSpPr>
          <p:grpSpPr>
            <a:xfrm>
              <a:off x="613696" y="4902846"/>
              <a:ext cx="2044838" cy="772825"/>
              <a:chOff x="613696" y="4902846"/>
              <a:chExt cx="2044838" cy="772825"/>
            </a:xfrm>
          </p:grpSpPr>
          <p:sp>
            <p:nvSpPr>
              <p:cNvPr id="190" name="Google Shape;190;p15"/>
              <p:cNvSpPr txBox="1"/>
              <p:nvPr/>
            </p:nvSpPr>
            <p:spPr>
              <a:xfrm>
                <a:off x="619434" y="4902846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Bachelor of Science </a:t>
                </a:r>
                <a:endParaRPr b="1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91" name="Google Shape;191;p15"/>
              <p:cNvSpPr txBox="1"/>
              <p:nvPr/>
            </p:nvSpPr>
            <p:spPr>
              <a:xfrm>
                <a:off x="619434" y="5104055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University of State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92" name="Google Shape;192;p15"/>
              <p:cNvSpPr txBox="1"/>
              <p:nvPr/>
            </p:nvSpPr>
            <p:spPr>
              <a:xfrm>
                <a:off x="613696" y="5305263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Graduation Date: 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93" name="Google Shape;193;p15"/>
              <p:cNvSpPr txBox="1"/>
              <p:nvPr/>
            </p:nvSpPr>
            <p:spPr>
              <a:xfrm>
                <a:off x="613696" y="550647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May 2024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194" name="Google Shape;194;p15"/>
            <p:cNvSpPr txBox="1"/>
            <p:nvPr/>
          </p:nvSpPr>
          <p:spPr>
            <a:xfrm>
              <a:off x="619434" y="6212226"/>
              <a:ext cx="203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Coursework: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grpSp>
          <p:nvGrpSpPr>
            <p:cNvPr id="195" name="Google Shape;195;p15"/>
            <p:cNvGrpSpPr/>
            <p:nvPr/>
          </p:nvGrpSpPr>
          <p:grpSpPr>
            <a:xfrm>
              <a:off x="613696" y="6729476"/>
              <a:ext cx="2044838" cy="977250"/>
              <a:chOff x="613696" y="6755571"/>
              <a:chExt cx="2044838" cy="977250"/>
            </a:xfrm>
          </p:grpSpPr>
          <p:sp>
            <p:nvSpPr>
              <p:cNvPr id="196" name="Google Shape;196;p15"/>
              <p:cNvSpPr txBox="1"/>
              <p:nvPr/>
            </p:nvSpPr>
            <p:spPr>
              <a:xfrm>
                <a:off x="619434" y="675557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Management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97" name="Google Shape;197;p15"/>
              <p:cNvSpPr txBox="1"/>
              <p:nvPr/>
            </p:nvSpPr>
            <p:spPr>
              <a:xfrm>
                <a:off x="619434" y="6957584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Algorithms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98" name="Google Shape;198;p15"/>
              <p:cNvSpPr txBox="1"/>
              <p:nvPr/>
            </p:nvSpPr>
            <p:spPr>
              <a:xfrm>
                <a:off x="613696" y="7159596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Data Structures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99" name="Google Shape;199;p15"/>
              <p:cNvSpPr txBox="1"/>
              <p:nvPr/>
            </p:nvSpPr>
            <p:spPr>
              <a:xfrm>
                <a:off x="613696" y="7361609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Software Engineering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00" name="Google Shape;200;p15"/>
              <p:cNvSpPr txBox="1"/>
              <p:nvPr/>
            </p:nvSpPr>
            <p:spPr>
              <a:xfrm>
                <a:off x="613696" y="756362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Web Development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201" name="Google Shape;201;p15"/>
            <p:cNvSpPr txBox="1"/>
            <p:nvPr/>
          </p:nvSpPr>
          <p:spPr>
            <a:xfrm>
              <a:off x="619434" y="8256601"/>
              <a:ext cx="203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Soft Skills: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grpSp>
          <p:nvGrpSpPr>
            <p:cNvPr id="202" name="Google Shape;202;p15"/>
            <p:cNvGrpSpPr/>
            <p:nvPr/>
          </p:nvGrpSpPr>
          <p:grpSpPr>
            <a:xfrm>
              <a:off x="613696" y="8773851"/>
              <a:ext cx="2044838" cy="977250"/>
              <a:chOff x="613696" y="6755571"/>
              <a:chExt cx="2044838" cy="977250"/>
            </a:xfrm>
          </p:grpSpPr>
          <p:sp>
            <p:nvSpPr>
              <p:cNvPr id="203" name="Google Shape;203;p15"/>
              <p:cNvSpPr txBox="1"/>
              <p:nvPr/>
            </p:nvSpPr>
            <p:spPr>
              <a:xfrm>
                <a:off x="619434" y="675557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Problem-solving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04" name="Google Shape;204;p15"/>
              <p:cNvSpPr txBox="1"/>
              <p:nvPr/>
            </p:nvSpPr>
            <p:spPr>
              <a:xfrm>
                <a:off x="619434" y="6957584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Communication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05" name="Google Shape;205;p15"/>
              <p:cNvSpPr txBox="1"/>
              <p:nvPr/>
            </p:nvSpPr>
            <p:spPr>
              <a:xfrm>
                <a:off x="613696" y="7159596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Teamwork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06" name="Google Shape;206;p15"/>
              <p:cNvSpPr txBox="1"/>
              <p:nvPr/>
            </p:nvSpPr>
            <p:spPr>
              <a:xfrm>
                <a:off x="613696" y="7361609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Time Management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07" name="Google Shape;207;p15"/>
              <p:cNvSpPr txBox="1"/>
              <p:nvPr/>
            </p:nvSpPr>
            <p:spPr>
              <a:xfrm>
                <a:off x="613696" y="756362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Adaptability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</p:grpSp>
      <p:grpSp>
        <p:nvGrpSpPr>
          <p:cNvPr id="208" name="Google Shape;208;p15"/>
          <p:cNvGrpSpPr/>
          <p:nvPr/>
        </p:nvGrpSpPr>
        <p:grpSpPr>
          <a:xfrm>
            <a:off x="3417542" y="2747288"/>
            <a:ext cx="3696600" cy="1304486"/>
            <a:chOff x="3417542" y="2747288"/>
            <a:chExt cx="3696600" cy="1304486"/>
          </a:xfrm>
        </p:grpSpPr>
        <p:sp>
          <p:nvSpPr>
            <p:cNvPr id="209" name="Google Shape;209;p15"/>
            <p:cNvSpPr txBox="1"/>
            <p:nvPr/>
          </p:nvSpPr>
          <p:spPr>
            <a:xfrm>
              <a:off x="3420050" y="2747288"/>
              <a:ext cx="3490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Cover Letter: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sp>
          <p:nvSpPr>
            <p:cNvPr id="210" name="Google Shape;210;p15"/>
            <p:cNvSpPr txBox="1"/>
            <p:nvPr/>
          </p:nvSpPr>
          <p:spPr>
            <a:xfrm>
              <a:off x="3417542" y="3264550"/>
              <a:ext cx="3696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Hiring Manager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1" name="Google Shape;211;p15"/>
            <p:cNvSpPr txBox="1"/>
            <p:nvPr/>
          </p:nvSpPr>
          <p:spPr>
            <a:xfrm>
              <a:off x="3417542" y="3470558"/>
              <a:ext cx="3696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TechSolutions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2" name="Google Shape;212;p15"/>
            <p:cNvSpPr txBox="1"/>
            <p:nvPr/>
          </p:nvSpPr>
          <p:spPr>
            <a:xfrm>
              <a:off x="3417542" y="3676566"/>
              <a:ext cx="3696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Company Address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3" name="Google Shape;213;p15"/>
            <p:cNvSpPr txBox="1"/>
            <p:nvPr/>
          </p:nvSpPr>
          <p:spPr>
            <a:xfrm>
              <a:off x="3417542" y="3882574"/>
              <a:ext cx="3696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Cityville, State, ZIP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4" name="Google Shape;214;p15"/>
          <p:cNvGrpSpPr/>
          <p:nvPr/>
        </p:nvGrpSpPr>
        <p:grpSpPr>
          <a:xfrm>
            <a:off x="3417542" y="4297925"/>
            <a:ext cx="3696600" cy="5453176"/>
            <a:chOff x="3417542" y="4297925"/>
            <a:chExt cx="3696600" cy="5453176"/>
          </a:xfrm>
        </p:grpSpPr>
        <p:sp>
          <p:nvSpPr>
            <p:cNvPr id="215" name="Google Shape;215;p15"/>
            <p:cNvSpPr txBox="1"/>
            <p:nvPr/>
          </p:nvSpPr>
          <p:spPr>
            <a:xfrm>
              <a:off x="3417542" y="4297925"/>
              <a:ext cx="3696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Dear </a:t>
              </a:r>
              <a:r>
                <a:rPr b="1"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Hiring Manager,</a:t>
              </a:r>
              <a:endParaRPr b="1"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6" name="Google Shape;216;p15"/>
            <p:cNvSpPr txBox="1"/>
            <p:nvPr/>
          </p:nvSpPr>
          <p:spPr>
            <a:xfrm>
              <a:off x="3417550" y="4707739"/>
              <a:ext cx="3310800" cy="44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I am writing to express my interest in the software developer position at TechSolutions, as advertised on your company's website. With a Bachelor of Science in Computer Science from the University of State and internship experience in software development.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What excites me most about the opportunity at TechSolutions is your commitment to pushing the boundaries of technology and delivering cutting-edge solutions to your clients. I am particularly drawn to your recent projects in mobile application development and artificial intelligence, areas where I am keen to further develop my expertise and make meaningful contributions.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Thank you for considering my application. I am excited about the possibility of joining TechSolutions and contributing to your team's success. I am available for an interview at your earliest convenience and can be reached at (555) 123-4567 or via email at jessica.nguyen@email.ltd.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217" name="Google Shape;217;p15"/>
            <p:cNvGrpSpPr/>
            <p:nvPr/>
          </p:nvGrpSpPr>
          <p:grpSpPr>
            <a:xfrm>
              <a:off x="3421346" y="9379888"/>
              <a:ext cx="2039100" cy="371213"/>
              <a:chOff x="613696" y="7361609"/>
              <a:chExt cx="2039100" cy="371213"/>
            </a:xfrm>
          </p:grpSpPr>
          <p:sp>
            <p:nvSpPr>
              <p:cNvPr id="218" name="Google Shape;218;p15"/>
              <p:cNvSpPr txBox="1"/>
              <p:nvPr/>
            </p:nvSpPr>
            <p:spPr>
              <a:xfrm>
                <a:off x="613696" y="7361609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Sincerely,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19" name="Google Shape;219;p15"/>
              <p:cNvSpPr txBox="1"/>
              <p:nvPr/>
            </p:nvSpPr>
            <p:spPr>
              <a:xfrm>
                <a:off x="613696" y="756362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Jessica Nguyen</a:t>
                </a:r>
                <a:endParaRPr b="1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6"/>
          <p:cNvGrpSpPr/>
          <p:nvPr/>
        </p:nvGrpSpPr>
        <p:grpSpPr>
          <a:xfrm>
            <a:off x="3420050" y="964773"/>
            <a:ext cx="3496893" cy="896402"/>
            <a:chOff x="3420050" y="964773"/>
            <a:chExt cx="3496893" cy="896402"/>
          </a:xfrm>
        </p:grpSpPr>
        <p:sp>
          <p:nvSpPr>
            <p:cNvPr id="225" name="Google Shape;225;p16"/>
            <p:cNvSpPr txBox="1"/>
            <p:nvPr/>
          </p:nvSpPr>
          <p:spPr>
            <a:xfrm>
              <a:off x="3426443" y="964773"/>
              <a:ext cx="3490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2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Jessica Nguyen</a:t>
              </a:r>
              <a:endParaRPr sz="32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sp>
          <p:nvSpPr>
            <p:cNvPr id="226" name="Google Shape;226;p16"/>
            <p:cNvSpPr txBox="1"/>
            <p:nvPr/>
          </p:nvSpPr>
          <p:spPr>
            <a:xfrm>
              <a:off x="3420050" y="1553375"/>
              <a:ext cx="2480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STUDENT</a:t>
              </a:r>
              <a:endParaRPr sz="2000">
                <a:solidFill>
                  <a:srgbClr val="343434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grpSp>
        <p:nvGrpSpPr>
          <p:cNvPr id="227" name="Google Shape;227;p16"/>
          <p:cNvGrpSpPr/>
          <p:nvPr/>
        </p:nvGrpSpPr>
        <p:grpSpPr>
          <a:xfrm>
            <a:off x="0" y="0"/>
            <a:ext cx="2880000" cy="10692000"/>
            <a:chOff x="0" y="0"/>
            <a:chExt cx="2880000" cy="10692000"/>
          </a:xfrm>
        </p:grpSpPr>
        <p:sp>
          <p:nvSpPr>
            <p:cNvPr id="228" name="Google Shape;228;p16"/>
            <p:cNvSpPr/>
            <p:nvPr/>
          </p:nvSpPr>
          <p:spPr>
            <a:xfrm>
              <a:off x="0" y="0"/>
              <a:ext cx="2880000" cy="10692000"/>
            </a:xfrm>
            <a:prstGeom prst="rect">
              <a:avLst/>
            </a:prstGeom>
            <a:solidFill>
              <a:srgbClr val="FAF9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9" name="Google Shape;229;p16"/>
            <p:cNvPicPr preferRelativeResize="0"/>
            <p:nvPr/>
          </p:nvPicPr>
          <p:blipFill rotWithShape="1">
            <a:blip r:embed="rId3">
              <a:alphaModFix/>
            </a:blip>
            <a:srcRect b="8227" l="8425" r="1751" t="1949"/>
            <a:stretch/>
          </p:blipFill>
          <p:spPr>
            <a:xfrm>
              <a:off x="609425" y="616481"/>
              <a:ext cx="1633500" cy="16335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30" name="Google Shape;230;p16"/>
            <p:cNvSpPr txBox="1"/>
            <p:nvPr/>
          </p:nvSpPr>
          <p:spPr>
            <a:xfrm>
              <a:off x="619434" y="2747300"/>
              <a:ext cx="203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Contact: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sp>
          <p:nvSpPr>
            <p:cNvPr id="231" name="Google Shape;231;p16"/>
            <p:cNvSpPr txBox="1"/>
            <p:nvPr/>
          </p:nvSpPr>
          <p:spPr>
            <a:xfrm>
              <a:off x="619434" y="3264550"/>
              <a:ext cx="2039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Cityville, State, ZIP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32" name="Google Shape;232;p16"/>
            <p:cNvSpPr txBox="1"/>
            <p:nvPr/>
          </p:nvSpPr>
          <p:spPr>
            <a:xfrm>
              <a:off x="619434" y="3471113"/>
              <a:ext cx="2039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jessica.n@email.ltd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33" name="Google Shape;233;p16"/>
            <p:cNvSpPr txBox="1"/>
            <p:nvPr/>
          </p:nvSpPr>
          <p:spPr>
            <a:xfrm>
              <a:off x="613696" y="3677675"/>
              <a:ext cx="2039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rPr>
                <a:t>(555) 123-4567</a:t>
              </a:r>
              <a:endParaRPr sz="1100">
                <a:solidFill>
                  <a:srgbClr val="34343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34" name="Google Shape;234;p16"/>
            <p:cNvSpPr txBox="1"/>
            <p:nvPr/>
          </p:nvSpPr>
          <p:spPr>
            <a:xfrm>
              <a:off x="619434" y="4385596"/>
              <a:ext cx="203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Education: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grpSp>
          <p:nvGrpSpPr>
            <p:cNvPr id="235" name="Google Shape;235;p16"/>
            <p:cNvGrpSpPr/>
            <p:nvPr/>
          </p:nvGrpSpPr>
          <p:grpSpPr>
            <a:xfrm>
              <a:off x="613696" y="4902846"/>
              <a:ext cx="2044838" cy="772825"/>
              <a:chOff x="613696" y="4902846"/>
              <a:chExt cx="2044838" cy="772825"/>
            </a:xfrm>
          </p:grpSpPr>
          <p:sp>
            <p:nvSpPr>
              <p:cNvPr id="236" name="Google Shape;236;p16"/>
              <p:cNvSpPr txBox="1"/>
              <p:nvPr/>
            </p:nvSpPr>
            <p:spPr>
              <a:xfrm>
                <a:off x="619434" y="4902846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Bachelor of Science </a:t>
                </a:r>
                <a:endParaRPr b="1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37" name="Google Shape;237;p16"/>
              <p:cNvSpPr txBox="1"/>
              <p:nvPr/>
            </p:nvSpPr>
            <p:spPr>
              <a:xfrm>
                <a:off x="619434" y="5104055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University of State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38" name="Google Shape;238;p16"/>
              <p:cNvSpPr txBox="1"/>
              <p:nvPr/>
            </p:nvSpPr>
            <p:spPr>
              <a:xfrm>
                <a:off x="613696" y="5305263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Graduation Date: 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39" name="Google Shape;239;p16"/>
              <p:cNvSpPr txBox="1"/>
              <p:nvPr/>
            </p:nvSpPr>
            <p:spPr>
              <a:xfrm>
                <a:off x="613696" y="550647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May 2024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240" name="Google Shape;240;p16"/>
            <p:cNvSpPr txBox="1"/>
            <p:nvPr/>
          </p:nvSpPr>
          <p:spPr>
            <a:xfrm>
              <a:off x="619434" y="6212226"/>
              <a:ext cx="203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Coursework: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grpSp>
          <p:nvGrpSpPr>
            <p:cNvPr id="241" name="Google Shape;241;p16"/>
            <p:cNvGrpSpPr/>
            <p:nvPr/>
          </p:nvGrpSpPr>
          <p:grpSpPr>
            <a:xfrm>
              <a:off x="613696" y="6729476"/>
              <a:ext cx="2044838" cy="977250"/>
              <a:chOff x="613696" y="6755571"/>
              <a:chExt cx="2044838" cy="977250"/>
            </a:xfrm>
          </p:grpSpPr>
          <p:sp>
            <p:nvSpPr>
              <p:cNvPr id="242" name="Google Shape;242;p16"/>
              <p:cNvSpPr txBox="1"/>
              <p:nvPr/>
            </p:nvSpPr>
            <p:spPr>
              <a:xfrm>
                <a:off x="619434" y="675557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Management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43" name="Google Shape;243;p16"/>
              <p:cNvSpPr txBox="1"/>
              <p:nvPr/>
            </p:nvSpPr>
            <p:spPr>
              <a:xfrm>
                <a:off x="619434" y="6957584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Algorithms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44" name="Google Shape;244;p16"/>
              <p:cNvSpPr txBox="1"/>
              <p:nvPr/>
            </p:nvSpPr>
            <p:spPr>
              <a:xfrm>
                <a:off x="613696" y="7159596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Data Structures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45" name="Google Shape;245;p16"/>
              <p:cNvSpPr txBox="1"/>
              <p:nvPr/>
            </p:nvSpPr>
            <p:spPr>
              <a:xfrm>
                <a:off x="613696" y="7361609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Software Engineering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46" name="Google Shape;246;p16"/>
              <p:cNvSpPr txBox="1"/>
              <p:nvPr/>
            </p:nvSpPr>
            <p:spPr>
              <a:xfrm>
                <a:off x="613696" y="756362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Web Development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247" name="Google Shape;247;p16"/>
            <p:cNvSpPr txBox="1"/>
            <p:nvPr/>
          </p:nvSpPr>
          <p:spPr>
            <a:xfrm>
              <a:off x="619434" y="8256601"/>
              <a:ext cx="203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Soft Skills: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grpSp>
          <p:nvGrpSpPr>
            <p:cNvPr id="248" name="Google Shape;248;p16"/>
            <p:cNvGrpSpPr/>
            <p:nvPr/>
          </p:nvGrpSpPr>
          <p:grpSpPr>
            <a:xfrm>
              <a:off x="613696" y="8773851"/>
              <a:ext cx="2044838" cy="977250"/>
              <a:chOff x="613696" y="6755571"/>
              <a:chExt cx="2044838" cy="977250"/>
            </a:xfrm>
          </p:grpSpPr>
          <p:sp>
            <p:nvSpPr>
              <p:cNvPr id="249" name="Google Shape;249;p16"/>
              <p:cNvSpPr txBox="1"/>
              <p:nvPr/>
            </p:nvSpPr>
            <p:spPr>
              <a:xfrm>
                <a:off x="619434" y="675557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Problem-solving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50" name="Google Shape;250;p16"/>
              <p:cNvSpPr txBox="1"/>
              <p:nvPr/>
            </p:nvSpPr>
            <p:spPr>
              <a:xfrm>
                <a:off x="619434" y="6957584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Communication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51" name="Google Shape;251;p16"/>
              <p:cNvSpPr txBox="1"/>
              <p:nvPr/>
            </p:nvSpPr>
            <p:spPr>
              <a:xfrm>
                <a:off x="613696" y="7159596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Teamwork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52" name="Google Shape;252;p16"/>
              <p:cNvSpPr txBox="1"/>
              <p:nvPr/>
            </p:nvSpPr>
            <p:spPr>
              <a:xfrm>
                <a:off x="613696" y="7361609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Time Management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53" name="Google Shape;253;p16"/>
              <p:cNvSpPr txBox="1"/>
              <p:nvPr/>
            </p:nvSpPr>
            <p:spPr>
              <a:xfrm>
                <a:off x="613696" y="7563621"/>
                <a:ext cx="2039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Adaptability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</p:grpSp>
      <p:grpSp>
        <p:nvGrpSpPr>
          <p:cNvPr id="254" name="Google Shape;254;p16"/>
          <p:cNvGrpSpPr/>
          <p:nvPr/>
        </p:nvGrpSpPr>
        <p:grpSpPr>
          <a:xfrm>
            <a:off x="3417542" y="2747300"/>
            <a:ext cx="3699108" cy="7209009"/>
            <a:chOff x="3417542" y="2747300"/>
            <a:chExt cx="3699108" cy="7209009"/>
          </a:xfrm>
        </p:grpSpPr>
        <p:sp>
          <p:nvSpPr>
            <p:cNvPr id="255" name="Google Shape;255;p16"/>
            <p:cNvSpPr txBox="1"/>
            <p:nvPr/>
          </p:nvSpPr>
          <p:spPr>
            <a:xfrm>
              <a:off x="3420050" y="2747300"/>
              <a:ext cx="3696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343434"/>
                  </a:solidFill>
                  <a:latin typeface="Gloock"/>
                  <a:ea typeface="Gloock"/>
                  <a:cs typeface="Gloock"/>
                  <a:sym typeface="Gloock"/>
                </a:rPr>
                <a:t>References:</a:t>
              </a:r>
              <a:endParaRPr sz="2000">
                <a:solidFill>
                  <a:srgbClr val="343434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grpSp>
          <p:nvGrpSpPr>
            <p:cNvPr id="256" name="Google Shape;256;p16"/>
            <p:cNvGrpSpPr/>
            <p:nvPr/>
          </p:nvGrpSpPr>
          <p:grpSpPr>
            <a:xfrm>
              <a:off x="3417542" y="3264550"/>
              <a:ext cx="3696600" cy="992384"/>
              <a:chOff x="3417542" y="3264550"/>
              <a:chExt cx="3696600" cy="992384"/>
            </a:xfrm>
          </p:grpSpPr>
          <p:sp>
            <p:nvSpPr>
              <p:cNvPr id="257" name="Google Shape;257;p16"/>
              <p:cNvSpPr txBox="1"/>
              <p:nvPr/>
            </p:nvSpPr>
            <p:spPr>
              <a:xfrm>
                <a:off x="3417542" y="3264550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Dr. Emily Johnson</a:t>
                </a:r>
                <a:endParaRPr b="1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58" name="Google Shape;258;p16"/>
              <p:cNvSpPr txBox="1"/>
              <p:nvPr/>
            </p:nvSpPr>
            <p:spPr>
              <a:xfrm>
                <a:off x="3417542" y="3470346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Professor of Computer Science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59" name="Google Shape;259;p16"/>
              <p:cNvSpPr txBox="1"/>
              <p:nvPr/>
            </p:nvSpPr>
            <p:spPr>
              <a:xfrm>
                <a:off x="3417542" y="3676142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University of State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60" name="Google Shape;260;p16"/>
              <p:cNvSpPr txBox="1"/>
              <p:nvPr/>
            </p:nvSpPr>
            <p:spPr>
              <a:xfrm>
                <a:off x="3417542" y="3881938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Email: ejohnson@university.edu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61" name="Google Shape;261;p16"/>
              <p:cNvSpPr txBox="1"/>
              <p:nvPr/>
            </p:nvSpPr>
            <p:spPr>
              <a:xfrm>
                <a:off x="3417542" y="4087734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Phone: (555) 987-6543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262" name="Google Shape;262;p16"/>
            <p:cNvGrpSpPr/>
            <p:nvPr/>
          </p:nvGrpSpPr>
          <p:grpSpPr>
            <a:xfrm>
              <a:off x="3417542" y="4689394"/>
              <a:ext cx="3696600" cy="992384"/>
              <a:chOff x="3417542" y="4689394"/>
              <a:chExt cx="3696600" cy="992384"/>
            </a:xfrm>
          </p:grpSpPr>
          <p:sp>
            <p:nvSpPr>
              <p:cNvPr id="263" name="Google Shape;263;p16"/>
              <p:cNvSpPr txBox="1"/>
              <p:nvPr/>
            </p:nvSpPr>
            <p:spPr>
              <a:xfrm>
                <a:off x="3417542" y="4689394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Mr. Michael Lee</a:t>
                </a:r>
                <a:endParaRPr b="1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64" name="Google Shape;264;p16"/>
              <p:cNvSpPr txBox="1"/>
              <p:nvPr/>
            </p:nvSpPr>
            <p:spPr>
              <a:xfrm>
                <a:off x="3417542" y="4895190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Senior Software Engineer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65" name="Google Shape;265;p16"/>
              <p:cNvSpPr txBox="1"/>
              <p:nvPr/>
            </p:nvSpPr>
            <p:spPr>
              <a:xfrm>
                <a:off x="3417542" y="5100986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TechSolutions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66" name="Google Shape;266;p16"/>
              <p:cNvSpPr txBox="1"/>
              <p:nvPr/>
            </p:nvSpPr>
            <p:spPr>
              <a:xfrm>
                <a:off x="3417542" y="5306782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Email: mlee@techsolutions.com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67" name="Google Shape;267;p16"/>
              <p:cNvSpPr txBox="1"/>
              <p:nvPr/>
            </p:nvSpPr>
            <p:spPr>
              <a:xfrm>
                <a:off x="3417542" y="5512578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Phone: (555) 123-7890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268" name="Google Shape;268;p16"/>
            <p:cNvGrpSpPr/>
            <p:nvPr/>
          </p:nvGrpSpPr>
          <p:grpSpPr>
            <a:xfrm>
              <a:off x="3417542" y="6114237"/>
              <a:ext cx="3696600" cy="992384"/>
              <a:chOff x="3417542" y="6114238"/>
              <a:chExt cx="3696600" cy="992384"/>
            </a:xfrm>
          </p:grpSpPr>
          <p:sp>
            <p:nvSpPr>
              <p:cNvPr id="269" name="Google Shape;269;p16"/>
              <p:cNvSpPr txBox="1"/>
              <p:nvPr/>
            </p:nvSpPr>
            <p:spPr>
              <a:xfrm>
                <a:off x="3417542" y="6114238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Ms. Sarah Adams</a:t>
                </a:r>
                <a:endParaRPr b="1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70" name="Google Shape;270;p16"/>
              <p:cNvSpPr txBox="1"/>
              <p:nvPr/>
            </p:nvSpPr>
            <p:spPr>
              <a:xfrm>
                <a:off x="3417542" y="6320034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IT Manager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71" name="Google Shape;271;p16"/>
              <p:cNvSpPr txBox="1"/>
              <p:nvPr/>
            </p:nvSpPr>
            <p:spPr>
              <a:xfrm>
                <a:off x="3417542" y="6525830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Citywide Enterprises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72" name="Google Shape;272;p16"/>
              <p:cNvSpPr txBox="1"/>
              <p:nvPr/>
            </p:nvSpPr>
            <p:spPr>
              <a:xfrm>
                <a:off x="3417542" y="6731626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Email: sadams@citywide.com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73" name="Google Shape;273;p16"/>
              <p:cNvSpPr txBox="1"/>
              <p:nvPr/>
            </p:nvSpPr>
            <p:spPr>
              <a:xfrm>
                <a:off x="3417542" y="6937422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Phone: (555) 456-7890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274" name="Google Shape;274;p16"/>
            <p:cNvGrpSpPr/>
            <p:nvPr/>
          </p:nvGrpSpPr>
          <p:grpSpPr>
            <a:xfrm>
              <a:off x="3417542" y="7539081"/>
              <a:ext cx="3696600" cy="992384"/>
              <a:chOff x="3417542" y="7539081"/>
              <a:chExt cx="3696600" cy="992384"/>
            </a:xfrm>
          </p:grpSpPr>
          <p:sp>
            <p:nvSpPr>
              <p:cNvPr id="275" name="Google Shape;275;p16"/>
              <p:cNvSpPr txBox="1"/>
              <p:nvPr/>
            </p:nvSpPr>
            <p:spPr>
              <a:xfrm>
                <a:off x="3417542" y="7539081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Dr. David Smith</a:t>
                </a:r>
                <a:endParaRPr b="1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76" name="Google Shape;276;p16"/>
              <p:cNvSpPr txBox="1"/>
              <p:nvPr/>
            </p:nvSpPr>
            <p:spPr>
              <a:xfrm>
                <a:off x="3417542" y="7744877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Research Supervisor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77" name="Google Shape;277;p16"/>
              <p:cNvSpPr txBox="1"/>
              <p:nvPr/>
            </p:nvSpPr>
            <p:spPr>
              <a:xfrm>
                <a:off x="3417542" y="7950673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Center for Artificial Intelligence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78" name="Google Shape;278;p16"/>
              <p:cNvSpPr txBox="1"/>
              <p:nvPr/>
            </p:nvSpPr>
            <p:spPr>
              <a:xfrm>
                <a:off x="3417542" y="8156469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Email: dsmith@university.edu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79" name="Google Shape;279;p16"/>
              <p:cNvSpPr txBox="1"/>
              <p:nvPr/>
            </p:nvSpPr>
            <p:spPr>
              <a:xfrm>
                <a:off x="3417542" y="8362265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Phone: (555) 321-9876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280" name="Google Shape;280;p16"/>
            <p:cNvGrpSpPr/>
            <p:nvPr/>
          </p:nvGrpSpPr>
          <p:grpSpPr>
            <a:xfrm>
              <a:off x="3417542" y="8963925"/>
              <a:ext cx="3696600" cy="992384"/>
              <a:chOff x="3417542" y="8963925"/>
              <a:chExt cx="3696600" cy="992384"/>
            </a:xfrm>
          </p:grpSpPr>
          <p:sp>
            <p:nvSpPr>
              <p:cNvPr id="281" name="Google Shape;281;p16"/>
              <p:cNvSpPr txBox="1"/>
              <p:nvPr/>
            </p:nvSpPr>
            <p:spPr>
              <a:xfrm>
                <a:off x="3417542" y="8963925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Ms. Rachel Carter</a:t>
                </a:r>
                <a:endParaRPr b="1"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82" name="Google Shape;282;p16"/>
              <p:cNvSpPr txBox="1"/>
              <p:nvPr/>
            </p:nvSpPr>
            <p:spPr>
              <a:xfrm>
                <a:off x="3417542" y="9169721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Owner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83" name="Google Shape;283;p16"/>
              <p:cNvSpPr txBox="1"/>
              <p:nvPr/>
            </p:nvSpPr>
            <p:spPr>
              <a:xfrm>
                <a:off x="3417542" y="9375517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Small Business Solutions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84" name="Google Shape;284;p16"/>
              <p:cNvSpPr txBox="1"/>
              <p:nvPr/>
            </p:nvSpPr>
            <p:spPr>
              <a:xfrm>
                <a:off x="3417542" y="9581313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Email: rcarter@smallbiz.com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85" name="Google Shape;285;p16"/>
              <p:cNvSpPr txBox="1"/>
              <p:nvPr/>
            </p:nvSpPr>
            <p:spPr>
              <a:xfrm>
                <a:off x="3417542" y="9787109"/>
                <a:ext cx="3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43434"/>
                    </a:solidFill>
                    <a:latin typeface="Nunito"/>
                    <a:ea typeface="Nunito"/>
                    <a:cs typeface="Nunito"/>
                    <a:sym typeface="Nunito"/>
                  </a:rPr>
                  <a:t>Phone: (555) 789-0123</a:t>
                </a:r>
                <a:endParaRPr sz="1100">
                  <a:solidFill>
                    <a:srgbClr val="34343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