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Spectral SemiBold"/>
      <p:regular r:id="rId7"/>
      <p:bold r:id="rId8"/>
      <p:italic r:id="rId9"/>
      <p:boldItalic r:id="rId10"/>
    </p:embeddedFont>
    <p:embeddedFont>
      <p:font typeface="DM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70">
          <p15:clr>
            <a:srgbClr val="747775"/>
          </p15:clr>
        </p15:guide>
        <p15:guide id="2" pos="1871">
          <p15:clr>
            <a:srgbClr val="747775"/>
          </p15:clr>
        </p15:guide>
        <p15:guide id="3" pos="2077">
          <p15:clr>
            <a:srgbClr val="747775"/>
          </p15:clr>
        </p15:guide>
        <p15:guide id="4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"/>
        <p:guide pos="1871"/>
        <p:guide pos="2077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-regular.fntdata"/><Relationship Id="rId10" Type="http://schemas.openxmlformats.org/officeDocument/2006/relationships/font" Target="fonts/SpectralSemiBold-boldItalic.fntdata"/><Relationship Id="rId13" Type="http://schemas.openxmlformats.org/officeDocument/2006/relationships/font" Target="fonts/DMSans-italic.fntdata"/><Relationship Id="rId12" Type="http://schemas.openxmlformats.org/officeDocument/2006/relationships/font" Target="fonts/DM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pectralSemiBold-italic.fntdata"/><Relationship Id="rId14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pectralSemiBold-regular.fntdata"/><Relationship Id="rId8" Type="http://schemas.openxmlformats.org/officeDocument/2006/relationships/font" Target="fonts/Spectral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70000" y="0"/>
            <a:ext cx="2700000" cy="106920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439800" y="724412"/>
            <a:ext cx="2361600" cy="2361600"/>
            <a:chOff x="439800" y="724412"/>
            <a:chExt cx="2361600" cy="2361600"/>
          </a:xfrm>
        </p:grpSpPr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14050" l="17115" r="17108" t="36408"/>
            <a:stretch/>
          </p:blipFill>
          <p:spPr>
            <a:xfrm>
              <a:off x="540600" y="825212"/>
              <a:ext cx="2160000" cy="2160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/>
            <p:nvPr/>
          </p:nvSpPr>
          <p:spPr>
            <a:xfrm>
              <a:off x="439800" y="724412"/>
              <a:ext cx="2361600" cy="236160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8" name="Google Shape;58;p13"/>
          <p:cNvCxnSpPr/>
          <p:nvPr/>
        </p:nvCxnSpPr>
        <p:spPr>
          <a:xfrm>
            <a:off x="3298405" y="1666875"/>
            <a:ext cx="4055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>
            <a:off x="3298405" y="3086000"/>
            <a:ext cx="4055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 txBox="1"/>
          <p:nvPr/>
        </p:nvSpPr>
        <p:spPr>
          <a:xfrm>
            <a:off x="3289197" y="601590"/>
            <a:ext cx="367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Junius Zulauf</a:t>
            </a:r>
            <a:endParaRPr sz="3600">
              <a:solidFill>
                <a:schemeClr val="dk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289199" y="1190750"/>
            <a:ext cx="1735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Student CV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289202" y="1890814"/>
            <a:ext cx="405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 motivated and enthusiastic student seeking opportunities to gain practical experience and contribute to [mention specific field or industry] while furthering academic studies. Eager to apply classroom knowledge to real-world scenarios and develop professional skills.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283631" y="3364875"/>
            <a:ext cx="2592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 X P E R I E N C E</a:t>
            </a:r>
            <a:endParaRPr b="1"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4" name="Google Shape;64;p13"/>
          <p:cNvGrpSpPr/>
          <p:nvPr/>
        </p:nvGrpSpPr>
        <p:grpSpPr>
          <a:xfrm>
            <a:off x="530924" y="3364865"/>
            <a:ext cx="2193002" cy="1373835"/>
            <a:chOff x="530924" y="3364865"/>
            <a:chExt cx="2193002" cy="1373835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530924" y="3364865"/>
              <a:ext cx="173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C O N T A C T</a:t>
              </a:r>
              <a:endParaRPr b="1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530925" y="37715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P: </a:t>
              </a: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+1 012-456-7890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530925" y="39708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M: </a:t>
              </a: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Juniuszulauf@mail.ltd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530925" y="4170100"/>
              <a:ext cx="219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A: </a:t>
              </a: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988 Myrtice Lakes, Joview, 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North Dakota, 652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530925" y="45848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W: </a:t>
              </a: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Juniuszulauf.ltd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530924" y="4984144"/>
            <a:ext cx="2193002" cy="1577420"/>
            <a:chOff x="530924" y="4984144"/>
            <a:chExt cx="2193002" cy="1577420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530924" y="4984144"/>
              <a:ext cx="173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 K I L L S</a:t>
              </a:r>
              <a:endParaRPr b="1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530925" y="5390779"/>
              <a:ext cx="2193000" cy="1170786"/>
              <a:chOff x="530925" y="5390779"/>
              <a:chExt cx="2193000" cy="1170786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530925" y="5390779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• </a:t>
                </a: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Excellent verbal communication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530925" y="5594156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• </a:t>
                </a: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Strong written communication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530925" y="5797533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• </a:t>
                </a: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Active listening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530925" y="6000910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• </a:t>
                </a: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Public speaking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530925" y="6204287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• </a:t>
                </a: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Collaboration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530925" y="6407664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• </a:t>
                </a: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Group projects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79" name="Google Shape;79;p13"/>
          <p:cNvGrpSpPr/>
          <p:nvPr/>
        </p:nvGrpSpPr>
        <p:grpSpPr>
          <a:xfrm>
            <a:off x="530925" y="6814466"/>
            <a:ext cx="2193000" cy="2385694"/>
            <a:chOff x="530925" y="6814466"/>
            <a:chExt cx="2193000" cy="2385694"/>
          </a:xfrm>
        </p:grpSpPr>
        <p:grpSp>
          <p:nvGrpSpPr>
            <p:cNvPr id="80" name="Google Shape;80;p13"/>
            <p:cNvGrpSpPr/>
            <p:nvPr/>
          </p:nvGrpSpPr>
          <p:grpSpPr>
            <a:xfrm>
              <a:off x="530925" y="6814466"/>
              <a:ext cx="2193000" cy="1386060"/>
              <a:chOff x="530925" y="6814466"/>
              <a:chExt cx="2193000" cy="1386060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530925" y="6814466"/>
                <a:ext cx="21930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6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E D U C A T I O N</a:t>
                </a:r>
                <a:endParaRPr b="1" sz="1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530925" y="7221095"/>
                <a:ext cx="2193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BACHELOR OF SCIENCE IN</a:t>
                </a:r>
                <a:endParaRPr b="1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COMPUTER SCIENCE 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530925" y="7633861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[University Name], [City, State]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530925" y="7831227"/>
                <a:ext cx="21930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(Expected Graduation Date: Month, Year)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530925" y="8441496"/>
              <a:ext cx="2193000" cy="758664"/>
              <a:chOff x="530925" y="8441496"/>
              <a:chExt cx="2193000" cy="758664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530925" y="8441496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HIGH SCHOOL DIPLOMA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530925" y="8643084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[High School Name], [City, State]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88" name="Google Shape;88;p13"/>
              <p:cNvSpPr txBox="1"/>
              <p:nvPr/>
            </p:nvSpPr>
            <p:spPr>
              <a:xfrm>
                <a:off x="530925" y="8844672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Graduation Date: Month, Year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530925" y="9046260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GPA: X.XX/4.00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90" name="Google Shape;90;p13"/>
          <p:cNvGrpSpPr/>
          <p:nvPr/>
        </p:nvGrpSpPr>
        <p:grpSpPr>
          <a:xfrm>
            <a:off x="530924" y="9453044"/>
            <a:ext cx="2193002" cy="763912"/>
            <a:chOff x="530924" y="4984144"/>
            <a:chExt cx="2193002" cy="763912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530924" y="4984144"/>
              <a:ext cx="1735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6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L A N G U A G E</a:t>
              </a:r>
              <a:endParaRPr b="1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92" name="Google Shape;92;p13"/>
            <p:cNvGrpSpPr/>
            <p:nvPr/>
          </p:nvGrpSpPr>
          <p:grpSpPr>
            <a:xfrm>
              <a:off x="530925" y="5390779"/>
              <a:ext cx="2193000" cy="357277"/>
              <a:chOff x="530925" y="5390779"/>
              <a:chExt cx="2193000" cy="357277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530925" y="5390779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English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530925" y="5594156"/>
                <a:ext cx="21930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dk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Spanish</a:t>
                </a:r>
                <a:endParaRPr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grpSp>
        <p:nvGrpSpPr>
          <p:cNvPr id="95" name="Google Shape;95;p13"/>
          <p:cNvGrpSpPr/>
          <p:nvPr/>
        </p:nvGrpSpPr>
        <p:grpSpPr>
          <a:xfrm>
            <a:off x="3289200" y="3771500"/>
            <a:ext cx="4065000" cy="1988741"/>
            <a:chOff x="3289200" y="3771500"/>
            <a:chExt cx="4065000" cy="1988741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3289200" y="3771500"/>
              <a:ext cx="262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INTERN, MARKETING DEPARTMENT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3289200" y="39708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XYZ Company, City, State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289200" y="41701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[Dates of Employment]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3289200" y="4584800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Assisted in the development of marketing campaigns, including social media content creation and email marketing initiatives.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289200" y="4987871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Conducted market research and analyzed data to identify consumer trends and preferences.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289200" y="5390941"/>
              <a:ext cx="4065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Supported the marketing team in organizing and executing promotional events and product launches.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3289200" y="6003908"/>
            <a:ext cx="4065000" cy="1973441"/>
            <a:chOff x="3289200" y="3771500"/>
            <a:chExt cx="4065000" cy="1973441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3289200" y="3771500"/>
              <a:ext cx="262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SALES ASSOCIATE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3289200" y="39708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ABC Retail Store, City, State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3289200" y="41701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[Dates of Employment]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3289200" y="4584800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Provided excellent customer service by greeting customers, answering questions, and assisting with product selection.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3289200" y="4987871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Processed transactions accurately and efficiently using point-of-sale systems.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3289200" y="5390941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Maintained a clean and organized store environment, including restocking shelves and arranging merchandise displays.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3289200" y="8236308"/>
            <a:ext cx="4065000" cy="1973441"/>
            <a:chOff x="3289200" y="3771500"/>
            <a:chExt cx="4065000" cy="1973441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3289200" y="3771500"/>
              <a:ext cx="2626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TUTOR, ACADEMIC SUPPORT CENTER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3289200" y="39708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University Name, City, State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3289200" y="4170100"/>
              <a:ext cx="2193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[Dates of Employment]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3289200" y="4584800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Provided one-on-one tutoring to students in [specific subject area] to improve understanding and academic performance.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289200" y="4987871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Developed personalized lesson plans and study strategies tailored to each student's learning style and needs.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3289200" y="5390941"/>
              <a:ext cx="406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• Monitored student progress and provided feedback to help students set and achieve academic goals.</a:t>
              </a:r>
              <a:endPara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