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Righteous"/>
      <p:regular r:id="rId8"/>
    </p:embeddedFont>
    <p:embeddedFont>
      <p:font typeface="Roboto Mon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Mono-italic.fntdata"/><Relationship Id="rId10" Type="http://schemas.openxmlformats.org/officeDocument/2006/relationships/font" Target="fonts/RobotoMono-bold.fntdata"/><Relationship Id="rId12" Type="http://schemas.openxmlformats.org/officeDocument/2006/relationships/font" Target="fonts/RobotoMono-boldItalic.fntdata"/><Relationship Id="rId9" Type="http://schemas.openxmlformats.org/officeDocument/2006/relationships/font" Target="fonts/RobotoMon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Righteou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159200" y="247650"/>
            <a:ext cx="5241600" cy="1354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434343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800">
                <a:solidFill>
                  <a:schemeClr val="lt1"/>
                </a:solidFill>
                <a:latin typeface="Righteous"/>
                <a:ea typeface="Righteous"/>
                <a:cs typeface="Righteous"/>
                <a:sym typeface="Righteous"/>
              </a:rPr>
              <a:t>GEORGIA</a:t>
            </a:r>
            <a:endParaRPr sz="8800">
              <a:solidFill>
                <a:schemeClr val="lt1"/>
              </a:solidFill>
              <a:latin typeface="Righteous"/>
              <a:ea typeface="Righteous"/>
              <a:cs typeface="Righteous"/>
              <a:sym typeface="Righteou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3662" y="873687"/>
            <a:ext cx="606775" cy="24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587" y="873687"/>
            <a:ext cx="606775" cy="2435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502413" y="2381238"/>
            <a:ext cx="3182287" cy="569400"/>
            <a:chOff x="502413" y="2381238"/>
            <a:chExt cx="3182287" cy="569400"/>
          </a:xfrm>
        </p:grpSpPr>
        <p:pic>
          <p:nvPicPr>
            <p:cNvPr id="59" name="Google Shape;5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0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Georgia Aquarium, Atlanta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502413" y="2952836"/>
            <a:ext cx="3182287" cy="569400"/>
            <a:chOff x="502413" y="2381238"/>
            <a:chExt cx="3182287" cy="569400"/>
          </a:xfrm>
        </p:grpSpPr>
        <p:pic>
          <p:nvPicPr>
            <p:cNvPr id="62" name="Google Shape;6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63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Atlanta Botanical Garden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502413" y="3524434"/>
            <a:ext cx="3182287" cy="569400"/>
            <a:chOff x="502413" y="2381238"/>
            <a:chExt cx="3182287" cy="569400"/>
          </a:xfrm>
        </p:grpSpPr>
        <p:pic>
          <p:nvPicPr>
            <p:cNvPr id="65" name="Google Shape;6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Rock City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502413" y="4096032"/>
            <a:ext cx="3182287" cy="569400"/>
            <a:chOff x="502413" y="2381238"/>
            <a:chExt cx="3182287" cy="569400"/>
          </a:xfrm>
        </p:grpSpPr>
        <p:pic>
          <p:nvPicPr>
            <p:cNvPr id="68" name="Google Shape;6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Chattahoochee Forest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502413" y="4667630"/>
            <a:ext cx="3182287" cy="569400"/>
            <a:chOff x="502413" y="2381238"/>
            <a:chExt cx="3182287" cy="569400"/>
          </a:xfrm>
        </p:grpSpPr>
        <p:pic>
          <p:nvPicPr>
            <p:cNvPr id="71" name="Google Shape;7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" name="Google Shape;72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Soldier Center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502413" y="5239228"/>
            <a:ext cx="3182287" cy="569400"/>
            <a:chOff x="502413" y="2381238"/>
            <a:chExt cx="3182287" cy="569400"/>
          </a:xfrm>
        </p:grpSpPr>
        <p:pic>
          <p:nvPicPr>
            <p:cNvPr id="74" name="Google Shape;74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Google Shape;75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Callaway Gardens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502413" y="5810826"/>
            <a:ext cx="3182287" cy="569400"/>
            <a:chOff x="502413" y="2381238"/>
            <a:chExt cx="3182287" cy="569400"/>
          </a:xfrm>
        </p:grpSpPr>
        <p:pic>
          <p:nvPicPr>
            <p:cNvPr id="77" name="Google Shape;7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Stone Mountain Park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502413" y="6382424"/>
            <a:ext cx="3182287" cy="569400"/>
            <a:chOff x="502413" y="2381238"/>
            <a:chExt cx="3182287" cy="569400"/>
          </a:xfrm>
        </p:grpSpPr>
        <p:pic>
          <p:nvPicPr>
            <p:cNvPr id="80" name="Google Shape;8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University of Georgia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502413" y="6954022"/>
            <a:ext cx="3182287" cy="569400"/>
            <a:chOff x="502413" y="2381238"/>
            <a:chExt cx="3182287" cy="569400"/>
          </a:xfrm>
        </p:grpSpPr>
        <p:pic>
          <p:nvPicPr>
            <p:cNvPr id="83" name="Google Shape;83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Okefenokee Swamp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502413" y="7525620"/>
            <a:ext cx="3182287" cy="569400"/>
            <a:chOff x="502413" y="2381238"/>
            <a:chExt cx="3182287" cy="569400"/>
          </a:xfrm>
        </p:grpSpPr>
        <p:pic>
          <p:nvPicPr>
            <p:cNvPr id="86" name="Google Shape;8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7" name="Google Shape;87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Play on Tybee Island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502413" y="8097218"/>
            <a:ext cx="3182287" cy="569400"/>
            <a:chOff x="502413" y="2381238"/>
            <a:chExt cx="3182287" cy="569400"/>
          </a:xfrm>
        </p:grpSpPr>
        <p:pic>
          <p:nvPicPr>
            <p:cNvPr id="89" name="Google Shape;8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Forsyth Park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502413" y="8668816"/>
            <a:ext cx="3182287" cy="569400"/>
            <a:chOff x="502413" y="2381238"/>
            <a:chExt cx="3182287" cy="569400"/>
          </a:xfrm>
        </p:grpSpPr>
        <p:pic>
          <p:nvPicPr>
            <p:cNvPr id="92" name="Google Shape;9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Google Shape;93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National Infantry Museum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502413" y="9240414"/>
            <a:ext cx="3182287" cy="569400"/>
            <a:chOff x="502413" y="2381238"/>
            <a:chExt cx="3182287" cy="569400"/>
          </a:xfrm>
        </p:grpSpPr>
        <p:pic>
          <p:nvPicPr>
            <p:cNvPr id="95" name="Google Shape;9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Jekyll Island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502413" y="9812013"/>
            <a:ext cx="3182287" cy="569400"/>
            <a:chOff x="502413" y="2381238"/>
            <a:chExt cx="3182287" cy="569400"/>
          </a:xfrm>
        </p:grpSpPr>
        <p:pic>
          <p:nvPicPr>
            <p:cNvPr id="98" name="Google Shape;9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9" name="Google Shape;99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Sea Island Golf Course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4017138" y="2381238"/>
            <a:ext cx="3182287" cy="569400"/>
            <a:chOff x="502413" y="2381238"/>
            <a:chExt cx="3182287" cy="569400"/>
          </a:xfrm>
        </p:grpSpPr>
        <p:pic>
          <p:nvPicPr>
            <p:cNvPr id="101" name="Google Shape;10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Savannah Historic District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4017138" y="2952836"/>
            <a:ext cx="3182287" cy="569400"/>
            <a:chOff x="502413" y="2381238"/>
            <a:chExt cx="3182287" cy="569400"/>
          </a:xfrm>
        </p:grpSpPr>
        <p:pic>
          <p:nvPicPr>
            <p:cNvPr id="104" name="Google Shape;104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5" name="Google Shape;105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Blue Ridge Scenic Railway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4017138" y="3524434"/>
            <a:ext cx="3182287" cy="569400"/>
            <a:chOff x="502413" y="2381238"/>
            <a:chExt cx="3182287" cy="569400"/>
          </a:xfrm>
        </p:grpSpPr>
        <p:pic>
          <p:nvPicPr>
            <p:cNvPr id="107" name="Google Shape;10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8" name="Google Shape;108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Discovery Center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4017138" y="4096032"/>
            <a:ext cx="3182287" cy="569400"/>
            <a:chOff x="502413" y="2381238"/>
            <a:chExt cx="3182287" cy="569400"/>
          </a:xfrm>
        </p:grpSpPr>
        <p:pic>
          <p:nvPicPr>
            <p:cNvPr id="110" name="Google Shape;11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World of Coca-Cola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4017138" y="4667630"/>
            <a:ext cx="3182287" cy="569400"/>
            <a:chOff x="502413" y="2381238"/>
            <a:chExt cx="3182287" cy="569400"/>
          </a:xfrm>
        </p:grpSpPr>
        <p:pic>
          <p:nvPicPr>
            <p:cNvPr id="113" name="Google Shape;113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Google Shape;114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Ocmulgee Mounds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4017138" y="5239228"/>
            <a:ext cx="3182287" cy="569400"/>
            <a:chOff x="502413" y="2381238"/>
            <a:chExt cx="3182287" cy="569400"/>
          </a:xfrm>
        </p:grpSpPr>
        <p:pic>
          <p:nvPicPr>
            <p:cNvPr id="116" name="Google Shape;11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Cumberland Island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4017138" y="5810826"/>
            <a:ext cx="3182287" cy="569400"/>
            <a:chOff x="502413" y="2381238"/>
            <a:chExt cx="3182287" cy="569400"/>
          </a:xfrm>
        </p:grpSpPr>
        <p:pic>
          <p:nvPicPr>
            <p:cNvPr id="119" name="Google Shape;11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Amicalola Falls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4017138" y="6382424"/>
            <a:ext cx="3182287" cy="569400"/>
            <a:chOff x="502413" y="2381238"/>
            <a:chExt cx="3182287" cy="569400"/>
          </a:xfrm>
        </p:grpSpPr>
        <p:pic>
          <p:nvPicPr>
            <p:cNvPr id="122" name="Google Shape;12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3" name="Google Shape;123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The Fox Theatre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4017138" y="6954022"/>
            <a:ext cx="3182287" cy="569400"/>
            <a:chOff x="502413" y="2381238"/>
            <a:chExt cx="3182287" cy="569400"/>
          </a:xfrm>
        </p:grpSpPr>
        <p:pic>
          <p:nvPicPr>
            <p:cNvPr id="125" name="Google Shape;12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6" name="Google Shape;126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Tallulah Gorge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4017138" y="7525620"/>
            <a:ext cx="3182287" cy="569400"/>
            <a:chOff x="502413" y="2381238"/>
            <a:chExt cx="3182287" cy="569400"/>
          </a:xfrm>
        </p:grpSpPr>
        <p:pic>
          <p:nvPicPr>
            <p:cNvPr id="128" name="Google Shape;12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9" name="Google Shape;129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Providence Canyon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4017138" y="8097218"/>
            <a:ext cx="3182287" cy="569400"/>
            <a:chOff x="502413" y="2381238"/>
            <a:chExt cx="3182287" cy="569400"/>
          </a:xfrm>
        </p:grpSpPr>
        <p:pic>
          <p:nvPicPr>
            <p:cNvPr id="131" name="Google Shape;13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2" name="Google Shape;132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David J. Sencer CDC Museum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3" name="Google Shape;133;p13"/>
          <p:cNvGrpSpPr/>
          <p:nvPr/>
        </p:nvGrpSpPr>
        <p:grpSpPr>
          <a:xfrm>
            <a:off x="4017138" y="8668816"/>
            <a:ext cx="3182287" cy="569400"/>
            <a:chOff x="502413" y="2381238"/>
            <a:chExt cx="3182287" cy="569400"/>
          </a:xfrm>
        </p:grpSpPr>
        <p:pic>
          <p:nvPicPr>
            <p:cNvPr id="134" name="Google Shape;134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Google Shape;135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Rock City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4017138" y="9240414"/>
            <a:ext cx="3182287" cy="569400"/>
            <a:chOff x="502413" y="2381238"/>
            <a:chExt cx="3182287" cy="569400"/>
          </a:xfrm>
        </p:grpSpPr>
        <p:pic>
          <p:nvPicPr>
            <p:cNvPr id="137" name="Google Shape;13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8" name="Google Shape;138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Stone Mountain Park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9" name="Google Shape;139;p13"/>
          <p:cNvGrpSpPr/>
          <p:nvPr/>
        </p:nvGrpSpPr>
        <p:grpSpPr>
          <a:xfrm>
            <a:off x="4017138" y="9812013"/>
            <a:ext cx="3182287" cy="569400"/>
            <a:chOff x="502413" y="2381238"/>
            <a:chExt cx="3182287" cy="569400"/>
          </a:xfrm>
        </p:grpSpPr>
        <p:pic>
          <p:nvPicPr>
            <p:cNvPr id="140" name="Google Shape;14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02413" y="2595250"/>
              <a:ext cx="121475" cy="1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1" name="Google Shape;141;p13"/>
            <p:cNvSpPr txBox="1"/>
            <p:nvPr/>
          </p:nvSpPr>
          <p:spPr>
            <a:xfrm>
              <a:off x="633400" y="2381238"/>
              <a:ext cx="30513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Atlanta Botanical Garden</a:t>
              </a:r>
              <a:endParaRPr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sp>
        <p:nvSpPr>
          <p:cNvPr id="142" name="Google Shape;142;p13"/>
          <p:cNvSpPr txBox="1"/>
          <p:nvPr/>
        </p:nvSpPr>
        <p:spPr>
          <a:xfrm>
            <a:off x="206700" y="1371600"/>
            <a:ext cx="71466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900">
                <a:solidFill>
                  <a:srgbClr val="6ACCDE"/>
                </a:solidFill>
                <a:latin typeface="Roboto Mono"/>
                <a:ea typeface="Roboto Mono"/>
                <a:cs typeface="Roboto Mono"/>
                <a:sym typeface="Roboto Mono"/>
              </a:rPr>
              <a:t>Travel bucket list</a:t>
            </a:r>
            <a:endParaRPr b="1" sz="4900">
              <a:solidFill>
                <a:srgbClr val="6ACCDE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