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Sacramento"/>
      <p:regular r:id="rId7"/>
    </p:embeddedFont>
    <p:embeddedFont>
      <p:font typeface="EB Garamond SemiBold"/>
      <p:regular r:id="rId8"/>
      <p:bold r:id="rId9"/>
      <p:italic r:id="rId10"/>
      <p:boldItalic r:id="rId11"/>
    </p:embeddedFont>
    <p:embeddedFont>
      <p:font typeface="EB 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SemiBold-boldItalic.fntdata"/><Relationship Id="rId10" Type="http://schemas.openxmlformats.org/officeDocument/2006/relationships/font" Target="fonts/EBGaramondSemiBold-italic.fntdata"/><Relationship Id="rId13" Type="http://schemas.openxmlformats.org/officeDocument/2006/relationships/font" Target="fonts/EBGaramond-bold.fntdata"/><Relationship Id="rId12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SemiBold-bold.fntdata"/><Relationship Id="rId15" Type="http://schemas.openxmlformats.org/officeDocument/2006/relationships/font" Target="fonts/EBGaramond-boldItalic.fntdata"/><Relationship Id="rId14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cramento-regular.fntdata"/><Relationship Id="rId8" Type="http://schemas.openxmlformats.org/officeDocument/2006/relationships/font" Target="fonts/EBGaramond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73950" y="590300"/>
            <a:ext cx="2926500" cy="797930"/>
            <a:chOff x="473950" y="590300"/>
            <a:chExt cx="2926500" cy="797930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473950" y="590300"/>
              <a:ext cx="2926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rgbClr val="82835F"/>
                  </a:solidFill>
                  <a:latin typeface="Sacramento"/>
                  <a:ea typeface="Sacramento"/>
                  <a:cs typeface="Sacramento"/>
                  <a:sym typeface="Sacramento"/>
                </a:rPr>
                <a:t>wedding timeline</a:t>
              </a:r>
              <a:endParaRPr sz="2700">
                <a:solidFill>
                  <a:srgbClr val="82835F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473950" y="1034230"/>
              <a:ext cx="2926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82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 E S S I E  </a:t>
              </a:r>
              <a:r>
                <a:rPr lang="ru" sz="2300">
                  <a:solidFill>
                    <a:srgbClr val="82835F"/>
                  </a:solidFill>
                  <a:latin typeface="Sacramento"/>
                  <a:ea typeface="Sacramento"/>
                  <a:cs typeface="Sacramento"/>
                  <a:sym typeface="Sacramento"/>
                </a:rPr>
                <a:t>&amp;</a:t>
              </a:r>
              <a:r>
                <a:rPr lang="ru" sz="1800">
                  <a:solidFill>
                    <a:srgbClr val="82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T E D D I E</a:t>
              </a:r>
              <a:endParaRPr sz="1800">
                <a:solidFill>
                  <a:srgbClr val="82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450325" y="1700115"/>
            <a:ext cx="2469698" cy="4097160"/>
            <a:chOff x="450325" y="1700115"/>
            <a:chExt cx="2469698" cy="4097160"/>
          </a:xfrm>
        </p:grpSpPr>
        <p:cxnSp>
          <p:nvCxnSpPr>
            <p:cNvPr id="58" name="Google Shape;58;p13"/>
            <p:cNvCxnSpPr/>
            <p:nvPr/>
          </p:nvCxnSpPr>
          <p:spPr>
            <a:xfrm>
              <a:off x="482715" y="1767075"/>
              <a:ext cx="0" cy="3978000"/>
            </a:xfrm>
            <a:prstGeom prst="straightConnector1">
              <a:avLst/>
            </a:prstGeom>
            <a:noFill/>
            <a:ln cap="flat" cmpd="sng" w="9525">
              <a:solidFill>
                <a:srgbClr val="82835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9" name="Google Shape;59;p13"/>
            <p:cNvGrpSpPr/>
            <p:nvPr/>
          </p:nvGrpSpPr>
          <p:grpSpPr>
            <a:xfrm>
              <a:off x="450325" y="1700115"/>
              <a:ext cx="1835804" cy="354000"/>
              <a:chOff x="450325" y="1700115"/>
              <a:chExt cx="1835804" cy="354000"/>
            </a:xfrm>
          </p:grpSpPr>
          <p:grpSp>
            <p:nvGrpSpPr>
              <p:cNvPr id="60" name="Google Shape;60;p13"/>
              <p:cNvGrpSpPr/>
              <p:nvPr/>
            </p:nvGrpSpPr>
            <p:grpSpPr>
              <a:xfrm>
                <a:off x="598929" y="1700115"/>
                <a:ext cx="1687200" cy="354000"/>
                <a:chOff x="598929" y="1693650"/>
                <a:chExt cx="1687200" cy="354000"/>
              </a:xfrm>
            </p:grpSpPr>
            <p:sp>
              <p:nvSpPr>
                <p:cNvPr id="61" name="Google Shape;61;p13"/>
                <p:cNvSpPr txBox="1"/>
                <p:nvPr/>
              </p:nvSpPr>
              <p:spPr>
                <a:xfrm>
                  <a:off x="598929" y="1693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0 8 : 0 0  a m</a:t>
                  </a:r>
                  <a:endParaRPr sz="1150">
                    <a:solidFill>
                      <a:srgbClr val="82835F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  <p:sp>
              <p:nvSpPr>
                <p:cNvPr id="62" name="Google Shape;62;p13"/>
                <p:cNvSpPr txBox="1"/>
                <p:nvPr/>
              </p:nvSpPr>
              <p:spPr>
                <a:xfrm>
                  <a:off x="598929" y="1870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H a i r  a n d  M a k e u p</a:t>
                  </a:r>
                  <a:endParaRPr sz="1150">
                    <a:solidFill>
                      <a:srgbClr val="82835F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63" name="Google Shape;63;p13"/>
              <p:cNvSpPr/>
              <p:nvPr/>
            </p:nvSpPr>
            <p:spPr>
              <a:xfrm>
                <a:off x="450325" y="1954575"/>
                <a:ext cx="64800" cy="64800"/>
              </a:xfrm>
              <a:prstGeom prst="ellipse">
                <a:avLst/>
              </a:prstGeom>
              <a:solidFill>
                <a:srgbClr val="8283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" name="Google Shape;64;p13"/>
            <p:cNvGrpSpPr/>
            <p:nvPr/>
          </p:nvGrpSpPr>
          <p:grpSpPr>
            <a:xfrm>
              <a:off x="450325" y="2230240"/>
              <a:ext cx="1835804" cy="354000"/>
              <a:chOff x="450325" y="1700115"/>
              <a:chExt cx="1835804" cy="354000"/>
            </a:xfrm>
          </p:grpSpPr>
          <p:grpSp>
            <p:nvGrpSpPr>
              <p:cNvPr id="65" name="Google Shape;65;p13"/>
              <p:cNvGrpSpPr/>
              <p:nvPr/>
            </p:nvGrpSpPr>
            <p:grpSpPr>
              <a:xfrm>
                <a:off x="598929" y="1700115"/>
                <a:ext cx="1687200" cy="354000"/>
                <a:chOff x="598929" y="1693650"/>
                <a:chExt cx="1687200" cy="354000"/>
              </a:xfrm>
            </p:grpSpPr>
            <p:sp>
              <p:nvSpPr>
                <p:cNvPr id="66" name="Google Shape;66;p13"/>
                <p:cNvSpPr txBox="1"/>
                <p:nvPr/>
              </p:nvSpPr>
              <p:spPr>
                <a:xfrm>
                  <a:off x="598929" y="1693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1 1 : 0 0  a m</a:t>
                  </a:r>
                  <a:endParaRPr sz="1150">
                    <a:solidFill>
                      <a:srgbClr val="82835F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  <p:sp>
              <p:nvSpPr>
                <p:cNvPr id="67" name="Google Shape;67;p13"/>
                <p:cNvSpPr txBox="1"/>
                <p:nvPr/>
              </p:nvSpPr>
              <p:spPr>
                <a:xfrm>
                  <a:off x="598929" y="1870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F i r s t  L o o k  P h o t o</a:t>
                  </a:r>
                  <a:endParaRPr sz="1150">
                    <a:solidFill>
                      <a:srgbClr val="82835F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68" name="Google Shape;68;p13"/>
              <p:cNvSpPr/>
              <p:nvPr/>
            </p:nvSpPr>
            <p:spPr>
              <a:xfrm>
                <a:off x="450325" y="1954575"/>
                <a:ext cx="64800" cy="64800"/>
              </a:xfrm>
              <a:prstGeom prst="ellipse">
                <a:avLst/>
              </a:prstGeom>
              <a:solidFill>
                <a:srgbClr val="8283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450325" y="2760365"/>
              <a:ext cx="1835804" cy="354000"/>
              <a:chOff x="450325" y="1700115"/>
              <a:chExt cx="1835804" cy="354000"/>
            </a:xfrm>
          </p:grpSpPr>
          <p:grpSp>
            <p:nvGrpSpPr>
              <p:cNvPr id="70" name="Google Shape;70;p13"/>
              <p:cNvGrpSpPr/>
              <p:nvPr/>
            </p:nvGrpSpPr>
            <p:grpSpPr>
              <a:xfrm>
                <a:off x="598929" y="1700115"/>
                <a:ext cx="1687200" cy="354000"/>
                <a:chOff x="598929" y="1693650"/>
                <a:chExt cx="1687200" cy="354000"/>
              </a:xfrm>
            </p:grpSpPr>
            <p:sp>
              <p:nvSpPr>
                <p:cNvPr id="71" name="Google Shape;71;p13"/>
                <p:cNvSpPr txBox="1"/>
                <p:nvPr/>
              </p:nvSpPr>
              <p:spPr>
                <a:xfrm>
                  <a:off x="598929" y="1693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1 2 : 0 0  p m</a:t>
                  </a:r>
                  <a:endParaRPr sz="1150">
                    <a:solidFill>
                      <a:srgbClr val="82835F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  <p:sp>
              <p:nvSpPr>
                <p:cNvPr id="72" name="Google Shape;72;p13"/>
                <p:cNvSpPr txBox="1"/>
                <p:nvPr/>
              </p:nvSpPr>
              <p:spPr>
                <a:xfrm>
                  <a:off x="598929" y="1870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F a m i l y  P h o t o s</a:t>
                  </a:r>
                  <a:endParaRPr sz="1150">
                    <a:solidFill>
                      <a:srgbClr val="82835F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73" name="Google Shape;73;p13"/>
              <p:cNvSpPr/>
              <p:nvPr/>
            </p:nvSpPr>
            <p:spPr>
              <a:xfrm>
                <a:off x="450325" y="1954575"/>
                <a:ext cx="64800" cy="64800"/>
              </a:xfrm>
              <a:prstGeom prst="ellipse">
                <a:avLst/>
              </a:prstGeom>
              <a:solidFill>
                <a:srgbClr val="8283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450325" y="3299110"/>
              <a:ext cx="1835804" cy="354000"/>
              <a:chOff x="450325" y="1700115"/>
              <a:chExt cx="1835804" cy="354000"/>
            </a:xfrm>
          </p:grpSpPr>
          <p:grpSp>
            <p:nvGrpSpPr>
              <p:cNvPr id="75" name="Google Shape;75;p13"/>
              <p:cNvGrpSpPr/>
              <p:nvPr/>
            </p:nvGrpSpPr>
            <p:grpSpPr>
              <a:xfrm>
                <a:off x="598929" y="1700115"/>
                <a:ext cx="1687200" cy="354000"/>
                <a:chOff x="598929" y="1693650"/>
                <a:chExt cx="1687200" cy="354000"/>
              </a:xfrm>
            </p:grpSpPr>
            <p:sp>
              <p:nvSpPr>
                <p:cNvPr id="76" name="Google Shape;76;p13"/>
                <p:cNvSpPr txBox="1"/>
                <p:nvPr/>
              </p:nvSpPr>
              <p:spPr>
                <a:xfrm>
                  <a:off x="598929" y="1693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0 1 : 0 0  p m </a:t>
                  </a:r>
                  <a:endParaRPr sz="1150">
                    <a:solidFill>
                      <a:srgbClr val="82835F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  <p:sp>
              <p:nvSpPr>
                <p:cNvPr id="77" name="Google Shape;77;p13"/>
                <p:cNvSpPr txBox="1"/>
                <p:nvPr/>
              </p:nvSpPr>
              <p:spPr>
                <a:xfrm>
                  <a:off x="598929" y="1870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C e r e m o n y  b e g i n s</a:t>
                  </a:r>
                  <a:endParaRPr sz="1150">
                    <a:solidFill>
                      <a:srgbClr val="82835F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78" name="Google Shape;78;p13"/>
              <p:cNvSpPr/>
              <p:nvPr/>
            </p:nvSpPr>
            <p:spPr>
              <a:xfrm>
                <a:off x="450325" y="1954575"/>
                <a:ext cx="64800" cy="64800"/>
              </a:xfrm>
              <a:prstGeom prst="ellipse">
                <a:avLst/>
              </a:prstGeom>
              <a:solidFill>
                <a:srgbClr val="8283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450325" y="3835680"/>
              <a:ext cx="1835804" cy="354000"/>
              <a:chOff x="450325" y="1700115"/>
              <a:chExt cx="1835804" cy="354000"/>
            </a:xfrm>
          </p:grpSpPr>
          <p:grpSp>
            <p:nvGrpSpPr>
              <p:cNvPr id="80" name="Google Shape;80;p13"/>
              <p:cNvGrpSpPr/>
              <p:nvPr/>
            </p:nvGrpSpPr>
            <p:grpSpPr>
              <a:xfrm>
                <a:off x="598929" y="1700115"/>
                <a:ext cx="1687200" cy="354000"/>
                <a:chOff x="598929" y="1693650"/>
                <a:chExt cx="1687200" cy="354000"/>
              </a:xfrm>
            </p:grpSpPr>
            <p:sp>
              <p:nvSpPr>
                <p:cNvPr id="81" name="Google Shape;81;p13"/>
                <p:cNvSpPr txBox="1"/>
                <p:nvPr/>
              </p:nvSpPr>
              <p:spPr>
                <a:xfrm>
                  <a:off x="598929" y="1693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0 2 : 0 0  p m </a:t>
                  </a:r>
                  <a:endParaRPr sz="1150">
                    <a:solidFill>
                      <a:srgbClr val="82835F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  <p:sp>
              <p:nvSpPr>
                <p:cNvPr id="82" name="Google Shape;82;p13"/>
                <p:cNvSpPr txBox="1"/>
                <p:nvPr/>
              </p:nvSpPr>
              <p:spPr>
                <a:xfrm>
                  <a:off x="598929" y="1870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C o c k t a i l  h o u r</a:t>
                  </a:r>
                  <a:endParaRPr sz="1150">
                    <a:solidFill>
                      <a:srgbClr val="82835F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83" name="Google Shape;83;p13"/>
              <p:cNvSpPr/>
              <p:nvPr/>
            </p:nvSpPr>
            <p:spPr>
              <a:xfrm>
                <a:off x="450325" y="1954575"/>
                <a:ext cx="64800" cy="64800"/>
              </a:xfrm>
              <a:prstGeom prst="ellipse">
                <a:avLst/>
              </a:prstGeom>
              <a:solidFill>
                <a:srgbClr val="8283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" name="Google Shape;84;p13"/>
            <p:cNvGrpSpPr/>
            <p:nvPr/>
          </p:nvGrpSpPr>
          <p:grpSpPr>
            <a:xfrm>
              <a:off x="450325" y="4372255"/>
              <a:ext cx="1835804" cy="354000"/>
              <a:chOff x="450325" y="1700115"/>
              <a:chExt cx="1835804" cy="354000"/>
            </a:xfrm>
          </p:grpSpPr>
          <p:grpSp>
            <p:nvGrpSpPr>
              <p:cNvPr id="85" name="Google Shape;85;p13"/>
              <p:cNvGrpSpPr/>
              <p:nvPr/>
            </p:nvGrpSpPr>
            <p:grpSpPr>
              <a:xfrm>
                <a:off x="598929" y="1700115"/>
                <a:ext cx="1687200" cy="354000"/>
                <a:chOff x="598929" y="1693650"/>
                <a:chExt cx="1687200" cy="354000"/>
              </a:xfrm>
            </p:grpSpPr>
            <p:sp>
              <p:nvSpPr>
                <p:cNvPr id="86" name="Google Shape;86;p13"/>
                <p:cNvSpPr txBox="1"/>
                <p:nvPr/>
              </p:nvSpPr>
              <p:spPr>
                <a:xfrm>
                  <a:off x="598929" y="1693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0 3 : 0 0  p m</a:t>
                  </a:r>
                  <a:endParaRPr sz="1150">
                    <a:solidFill>
                      <a:srgbClr val="82835F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  <p:sp>
              <p:nvSpPr>
                <p:cNvPr id="87" name="Google Shape;87;p13"/>
                <p:cNvSpPr txBox="1"/>
                <p:nvPr/>
              </p:nvSpPr>
              <p:spPr>
                <a:xfrm>
                  <a:off x="598929" y="1870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D i n n e r  i s  s e r v e d</a:t>
                  </a:r>
                  <a:endParaRPr sz="1150">
                    <a:solidFill>
                      <a:srgbClr val="82835F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88" name="Google Shape;88;p13"/>
              <p:cNvSpPr/>
              <p:nvPr/>
            </p:nvSpPr>
            <p:spPr>
              <a:xfrm>
                <a:off x="450325" y="1954575"/>
                <a:ext cx="64800" cy="64800"/>
              </a:xfrm>
              <a:prstGeom prst="ellipse">
                <a:avLst/>
              </a:prstGeom>
              <a:solidFill>
                <a:srgbClr val="8283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450325" y="4908855"/>
              <a:ext cx="1835804" cy="354000"/>
              <a:chOff x="450325" y="1700115"/>
              <a:chExt cx="1835804" cy="354000"/>
            </a:xfrm>
          </p:grpSpPr>
          <p:grpSp>
            <p:nvGrpSpPr>
              <p:cNvPr id="90" name="Google Shape;90;p13"/>
              <p:cNvGrpSpPr/>
              <p:nvPr/>
            </p:nvGrpSpPr>
            <p:grpSpPr>
              <a:xfrm>
                <a:off x="598929" y="1700115"/>
                <a:ext cx="1687200" cy="354000"/>
                <a:chOff x="598929" y="1693650"/>
                <a:chExt cx="1687200" cy="354000"/>
              </a:xfrm>
            </p:grpSpPr>
            <p:sp>
              <p:nvSpPr>
                <p:cNvPr id="91" name="Google Shape;91;p13"/>
                <p:cNvSpPr txBox="1"/>
                <p:nvPr/>
              </p:nvSpPr>
              <p:spPr>
                <a:xfrm>
                  <a:off x="598929" y="1693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0 6 : 0 0  p m </a:t>
                  </a:r>
                  <a:endParaRPr sz="1150">
                    <a:solidFill>
                      <a:srgbClr val="82835F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  <p:sp>
              <p:nvSpPr>
                <p:cNvPr id="92" name="Google Shape;92;p13"/>
                <p:cNvSpPr txBox="1"/>
                <p:nvPr/>
              </p:nvSpPr>
              <p:spPr>
                <a:xfrm>
                  <a:off x="598929" y="1870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B o u q u e t / G a r t e r  t o s s</a:t>
                  </a:r>
                  <a:endParaRPr sz="1150">
                    <a:solidFill>
                      <a:srgbClr val="82835F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93" name="Google Shape;93;p13"/>
              <p:cNvSpPr/>
              <p:nvPr/>
            </p:nvSpPr>
            <p:spPr>
              <a:xfrm>
                <a:off x="450325" y="1954575"/>
                <a:ext cx="64800" cy="64800"/>
              </a:xfrm>
              <a:prstGeom prst="ellipse">
                <a:avLst/>
              </a:prstGeom>
              <a:solidFill>
                <a:srgbClr val="8283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450325" y="5443279"/>
              <a:ext cx="2469698" cy="353996"/>
              <a:chOff x="450325" y="1700115"/>
              <a:chExt cx="2469698" cy="353996"/>
            </a:xfrm>
          </p:grpSpPr>
          <p:grpSp>
            <p:nvGrpSpPr>
              <p:cNvPr id="95" name="Google Shape;95;p13"/>
              <p:cNvGrpSpPr/>
              <p:nvPr/>
            </p:nvGrpSpPr>
            <p:grpSpPr>
              <a:xfrm>
                <a:off x="598923" y="1700115"/>
                <a:ext cx="2321100" cy="353996"/>
                <a:chOff x="598923" y="1693650"/>
                <a:chExt cx="2321100" cy="353996"/>
              </a:xfrm>
            </p:grpSpPr>
            <p:sp>
              <p:nvSpPr>
                <p:cNvPr id="96" name="Google Shape;96;p13"/>
                <p:cNvSpPr txBox="1"/>
                <p:nvPr/>
              </p:nvSpPr>
              <p:spPr>
                <a:xfrm>
                  <a:off x="598929" y="1693650"/>
                  <a:ext cx="16872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1 0 : 0 0  p m</a:t>
                  </a:r>
                  <a:endParaRPr sz="1150">
                    <a:solidFill>
                      <a:srgbClr val="82835F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  <p:sp>
              <p:nvSpPr>
                <p:cNvPr id="97" name="Google Shape;97;p13"/>
                <p:cNvSpPr txBox="1"/>
                <p:nvPr/>
              </p:nvSpPr>
              <p:spPr>
                <a:xfrm>
                  <a:off x="598923" y="1870646"/>
                  <a:ext cx="2321100" cy="1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50">
                      <a:solidFill>
                        <a:srgbClr val="82835F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B r i d e  a n d  G r o o m  l e a v e !</a:t>
                  </a:r>
                  <a:endParaRPr sz="1150">
                    <a:solidFill>
                      <a:srgbClr val="82835F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98" name="Google Shape;98;p13"/>
              <p:cNvSpPr/>
              <p:nvPr/>
            </p:nvSpPr>
            <p:spPr>
              <a:xfrm>
                <a:off x="450325" y="1954575"/>
                <a:ext cx="64800" cy="64800"/>
              </a:xfrm>
              <a:prstGeom prst="ellipse">
                <a:avLst/>
              </a:prstGeom>
              <a:solidFill>
                <a:srgbClr val="8283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99" name="Google Shape;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445" y="1486950"/>
            <a:ext cx="1766449" cy="437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