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743200" cx="4572000"/>
  <p:notesSz cx="6858000" cy="9144000"/>
  <p:embeddedFontLst>
    <p:embeddedFont>
      <p:font typeface="Sacramento"/>
      <p:regular r:id="rId7"/>
    </p:embeddedFont>
    <p:embeddedFont>
      <p:font typeface="EB Garamond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440">
          <p15:clr>
            <a:srgbClr val="747775"/>
          </p15:clr>
        </p15:guide>
        <p15:guide id="2" pos="27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/>
        <p:guide pos="27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EBGaramond-boldItalic.fntdata"/><Relationship Id="rId10" Type="http://schemas.openxmlformats.org/officeDocument/2006/relationships/font" Target="fonts/EBGaramond-italic.fntdata"/><Relationship Id="rId9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Sacramento-regular.fntdata"/><Relationship Id="rId8" Type="http://schemas.openxmlformats.org/officeDocument/2006/relationships/font" Target="fonts/EBGaramo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71802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571802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397107"/>
            <a:ext cx="4260300" cy="10947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1511533"/>
            <a:ext cx="4260300" cy="4227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589933"/>
            <a:ext cx="4260300" cy="10473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1681187"/>
            <a:ext cx="4260300" cy="6939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1147120"/>
            <a:ext cx="4260300" cy="4491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614653"/>
            <a:ext cx="42603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614653"/>
            <a:ext cx="19998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614653"/>
            <a:ext cx="19998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296320"/>
            <a:ext cx="1404000" cy="4029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741120"/>
            <a:ext cx="1404000" cy="16956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240080"/>
            <a:ext cx="3183900" cy="21819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67"/>
            <a:ext cx="2286000" cy="274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6725" lIns="46725" spcFirstLastPara="1" rIns="4672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657693"/>
            <a:ext cx="2022600" cy="7905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1494973"/>
            <a:ext cx="2022600" cy="6588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386173"/>
            <a:ext cx="1918500" cy="19707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2256307"/>
            <a:ext cx="2999400" cy="3228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614653"/>
            <a:ext cx="4260300" cy="18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1pPr>
            <a:lvl2pPr indent="-2730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2pPr>
            <a:lvl3pPr indent="-2730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3pPr>
            <a:lvl4pPr indent="-2730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4pPr>
            <a:lvl5pPr indent="-2730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5pPr>
            <a:lvl6pPr indent="-2730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6pPr>
            <a:lvl7pPr indent="-2730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7pPr>
            <a:lvl8pPr indent="-2730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8pPr>
            <a:lvl9pPr indent="-2730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25" lIns="46725" spcFirstLastPara="1" rIns="46725" wrap="square" tIns="46725">
            <a:normAutofit/>
          </a:bodyPr>
          <a:lstStyle>
            <a:lvl1pPr lvl="0" algn="r">
              <a:buNone/>
              <a:defRPr sz="500">
                <a:solidFill>
                  <a:schemeClr val="dk2"/>
                </a:solidFill>
              </a:defRPr>
            </a:lvl1pPr>
            <a:lvl2pPr lvl="1" algn="r">
              <a:buNone/>
              <a:defRPr sz="500">
                <a:solidFill>
                  <a:schemeClr val="dk2"/>
                </a:solidFill>
              </a:defRPr>
            </a:lvl2pPr>
            <a:lvl3pPr lvl="2" algn="r">
              <a:buNone/>
              <a:defRPr sz="500">
                <a:solidFill>
                  <a:schemeClr val="dk2"/>
                </a:solidFill>
              </a:defRPr>
            </a:lvl3pPr>
            <a:lvl4pPr lvl="3" algn="r">
              <a:buNone/>
              <a:defRPr sz="500">
                <a:solidFill>
                  <a:schemeClr val="dk2"/>
                </a:solidFill>
              </a:defRPr>
            </a:lvl4pPr>
            <a:lvl5pPr lvl="4" algn="r">
              <a:buNone/>
              <a:defRPr sz="500">
                <a:solidFill>
                  <a:schemeClr val="dk2"/>
                </a:solidFill>
              </a:defRPr>
            </a:lvl5pPr>
            <a:lvl6pPr lvl="5" algn="r">
              <a:buNone/>
              <a:defRPr sz="500">
                <a:solidFill>
                  <a:schemeClr val="dk2"/>
                </a:solidFill>
              </a:defRPr>
            </a:lvl6pPr>
            <a:lvl7pPr lvl="6" algn="r">
              <a:buNone/>
              <a:defRPr sz="500">
                <a:solidFill>
                  <a:schemeClr val="dk2"/>
                </a:solidFill>
              </a:defRPr>
            </a:lvl7pPr>
            <a:lvl8pPr lvl="7" algn="r">
              <a:buNone/>
              <a:defRPr sz="500">
                <a:solidFill>
                  <a:schemeClr val="dk2"/>
                </a:solidFill>
              </a:defRPr>
            </a:lvl8pPr>
            <a:lvl9pPr lvl="8" algn="r">
              <a:buNone/>
              <a:defRPr sz="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27729" y="280250"/>
            <a:ext cx="1858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50">
                <a:solidFill>
                  <a:srgbClr val="82845F"/>
                </a:solidFill>
                <a:latin typeface="EB Garamond"/>
                <a:ea typeface="EB Garamond"/>
                <a:cs typeface="EB Garamond"/>
                <a:sym typeface="EB Garamond"/>
              </a:rPr>
              <a:t>R S V P</a:t>
            </a:r>
            <a:endParaRPr sz="2850">
              <a:solidFill>
                <a:srgbClr val="82845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27724" y="781664"/>
            <a:ext cx="2448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82845F"/>
                </a:solidFill>
                <a:latin typeface="Sacramento"/>
                <a:ea typeface="Sacramento"/>
                <a:cs typeface="Sacramento"/>
                <a:sym typeface="Sacramento"/>
              </a:rPr>
              <a:t>Kindly reply by the 10.06</a:t>
            </a:r>
            <a:endParaRPr sz="1850">
              <a:solidFill>
                <a:srgbClr val="82845F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427728" y="1535075"/>
            <a:ext cx="2208535" cy="192300"/>
            <a:chOff x="427728" y="1535075"/>
            <a:chExt cx="2208535" cy="192300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427728" y="1535075"/>
              <a:ext cx="6600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50">
                  <a:solidFill>
                    <a:srgbClr val="8284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 A M E</a:t>
              </a:r>
              <a:endParaRPr sz="1250">
                <a:solidFill>
                  <a:srgbClr val="82845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cxnSp>
          <p:nvCxnSpPr>
            <p:cNvPr id="58" name="Google Shape;58;p13"/>
            <p:cNvCxnSpPr/>
            <p:nvPr/>
          </p:nvCxnSpPr>
          <p:spPr>
            <a:xfrm rot="10800000">
              <a:off x="1124562" y="1685013"/>
              <a:ext cx="1511700" cy="0"/>
            </a:xfrm>
            <a:prstGeom prst="straightConnector1">
              <a:avLst/>
            </a:prstGeom>
            <a:noFill/>
            <a:ln cap="flat" cmpd="sng" w="9525">
              <a:solidFill>
                <a:srgbClr val="82845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9" name="Google Shape;59;p13"/>
          <p:cNvGrpSpPr/>
          <p:nvPr/>
        </p:nvGrpSpPr>
        <p:grpSpPr>
          <a:xfrm>
            <a:off x="435088" y="1963025"/>
            <a:ext cx="2374337" cy="138600"/>
            <a:chOff x="435088" y="1963025"/>
            <a:chExt cx="2374337" cy="138600"/>
          </a:xfrm>
        </p:grpSpPr>
        <p:sp>
          <p:nvSpPr>
            <p:cNvPr id="60" name="Google Shape;60;p13"/>
            <p:cNvSpPr/>
            <p:nvPr/>
          </p:nvSpPr>
          <p:spPr>
            <a:xfrm>
              <a:off x="435088" y="1967836"/>
              <a:ext cx="129000" cy="129000"/>
            </a:xfrm>
            <a:prstGeom prst="ellipse">
              <a:avLst/>
            </a:prstGeom>
            <a:noFill/>
            <a:ln cap="flat" cmpd="sng" w="9525">
              <a:solidFill>
                <a:srgbClr val="828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682125" y="1963025"/>
              <a:ext cx="2127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8284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 C C E P T S  W I T H  P L E A S U R E      </a:t>
              </a:r>
              <a:endParaRPr sz="900">
                <a:solidFill>
                  <a:srgbClr val="82845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435088" y="2243250"/>
            <a:ext cx="2374337" cy="138600"/>
            <a:chOff x="435088" y="2243250"/>
            <a:chExt cx="2374337" cy="138600"/>
          </a:xfrm>
        </p:grpSpPr>
        <p:sp>
          <p:nvSpPr>
            <p:cNvPr id="63" name="Google Shape;63;p13"/>
            <p:cNvSpPr/>
            <p:nvPr/>
          </p:nvSpPr>
          <p:spPr>
            <a:xfrm>
              <a:off x="435088" y="2248061"/>
              <a:ext cx="129000" cy="129000"/>
            </a:xfrm>
            <a:prstGeom prst="ellipse">
              <a:avLst/>
            </a:prstGeom>
            <a:noFill/>
            <a:ln cap="flat" cmpd="sng" w="9525">
              <a:solidFill>
                <a:srgbClr val="828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682125" y="2243250"/>
              <a:ext cx="2127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8284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 E C L I N E S  W I T H  R E G R E T</a:t>
              </a:r>
              <a:endParaRPr sz="900">
                <a:solidFill>
                  <a:srgbClr val="82845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625" y="402325"/>
            <a:ext cx="1328925" cy="19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