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8229600" cx="3657600"/>
  <p:notesSz cx="6858000" cy="9144000"/>
  <p:embeddedFontLst>
    <p:embeddedFont>
      <p:font typeface="Sacramento"/>
      <p:regular r:id="rId6"/>
    </p:embeddedFont>
    <p:embeddedFont>
      <p:font typeface="EB Garamond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font" Target="fonts/EBGaramond-boldItalic.fntdata"/><Relationship Id="rId9" Type="http://schemas.openxmlformats.org/officeDocument/2006/relationships/font" Target="fonts/EBGaramond-italic.fntdata"/><Relationship Id="rId5" Type="http://schemas.openxmlformats.org/officeDocument/2006/relationships/slide" Target="slides/slide1.xml"/><Relationship Id="rId6" Type="http://schemas.openxmlformats.org/officeDocument/2006/relationships/font" Target="fonts/Sacramento-regular.fntdata"/><Relationship Id="rId7" Type="http://schemas.openxmlformats.org/officeDocument/2006/relationships/font" Target="fonts/EBGaramond-regular.fntdata"/><Relationship Id="rId8" Type="http://schemas.openxmlformats.org/officeDocument/2006/relationships/font" Target="fonts/EBGaramon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667328" y="685800"/>
            <a:ext cx="1524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667328" y="685800"/>
            <a:ext cx="1524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24683" y="1191320"/>
            <a:ext cx="3408300" cy="328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24680" y="4534600"/>
            <a:ext cx="3408300" cy="12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24680" y="1769800"/>
            <a:ext cx="3408300" cy="314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24680" y="5043560"/>
            <a:ext cx="3408300" cy="20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24680" y="3441360"/>
            <a:ext cx="3408300" cy="134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24680" y="712040"/>
            <a:ext cx="3408300" cy="9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24680" y="1843960"/>
            <a:ext cx="3408300" cy="54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24680" y="712040"/>
            <a:ext cx="3408300" cy="9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24680" y="1843960"/>
            <a:ext cx="1599900" cy="54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932960" y="1843960"/>
            <a:ext cx="1599900" cy="54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24680" y="712040"/>
            <a:ext cx="3408300" cy="9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24680" y="888960"/>
            <a:ext cx="1123200" cy="12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24680" y="2223360"/>
            <a:ext cx="1123200" cy="508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96100" y="720240"/>
            <a:ext cx="2547000" cy="654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828800" y="-200"/>
            <a:ext cx="1828800" cy="822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06200" y="1973080"/>
            <a:ext cx="1618200" cy="237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06200" y="4484920"/>
            <a:ext cx="1618200" cy="197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975800" y="1158520"/>
            <a:ext cx="1534800" cy="591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24680" y="6768920"/>
            <a:ext cx="2399400" cy="96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4680" y="712040"/>
            <a:ext cx="3408300" cy="9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24680" y="1843960"/>
            <a:ext cx="3408300" cy="54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25307" l="7541" r="25367" t="4081"/>
          <a:stretch/>
        </p:blipFill>
        <p:spPr>
          <a:xfrm>
            <a:off x="0" y="0"/>
            <a:ext cx="3657601" cy="82296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27850" y="1725575"/>
            <a:ext cx="2739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rgbClr val="80835F"/>
                </a:solidFill>
                <a:latin typeface="EB Garamond"/>
                <a:ea typeface="EB Garamond"/>
                <a:cs typeface="EB Garamond"/>
                <a:sym typeface="EB Garamond"/>
              </a:rPr>
              <a:t>MENU</a:t>
            </a:r>
            <a:endParaRPr sz="4800">
              <a:solidFill>
                <a:srgbClr val="80835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66614" y="2401186"/>
            <a:ext cx="2739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80835F"/>
                </a:solidFill>
                <a:latin typeface="EB Garamond"/>
                <a:ea typeface="EB Garamond"/>
                <a:cs typeface="EB Garamond"/>
                <a:sym typeface="EB Garamond"/>
              </a:rPr>
              <a:t>J E S S I E  </a:t>
            </a:r>
            <a:r>
              <a:rPr lang="ru" sz="2000">
                <a:solidFill>
                  <a:srgbClr val="80835F"/>
                </a:solidFill>
                <a:latin typeface="Sacramento"/>
                <a:ea typeface="Sacramento"/>
                <a:cs typeface="Sacramento"/>
                <a:sym typeface="Sacramento"/>
              </a:rPr>
              <a:t>&amp; </a:t>
            </a:r>
            <a:r>
              <a:rPr lang="ru">
                <a:solidFill>
                  <a:srgbClr val="80835F"/>
                </a:solidFill>
                <a:latin typeface="EB Garamond"/>
                <a:ea typeface="EB Garamond"/>
                <a:cs typeface="EB Garamond"/>
                <a:sym typeface="EB Garamond"/>
              </a:rPr>
              <a:t>T E D D I E</a:t>
            </a:r>
            <a:endParaRPr>
              <a:solidFill>
                <a:srgbClr val="80835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pSp>
        <p:nvGrpSpPr>
          <p:cNvPr id="57" name="Google Shape;57;p13"/>
          <p:cNvGrpSpPr/>
          <p:nvPr/>
        </p:nvGrpSpPr>
        <p:grpSpPr>
          <a:xfrm>
            <a:off x="450000" y="2971575"/>
            <a:ext cx="2019900" cy="1311612"/>
            <a:chOff x="450000" y="2971575"/>
            <a:chExt cx="2019900" cy="1311612"/>
          </a:xfrm>
        </p:grpSpPr>
        <p:sp>
          <p:nvSpPr>
            <p:cNvPr id="58" name="Google Shape;58;p13"/>
            <p:cNvSpPr txBox="1"/>
            <p:nvPr/>
          </p:nvSpPr>
          <p:spPr>
            <a:xfrm>
              <a:off x="450000" y="2971575"/>
              <a:ext cx="20199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50">
                  <a:solidFill>
                    <a:srgbClr val="80835F"/>
                  </a:solidFill>
                  <a:latin typeface="Sacramento"/>
                  <a:ea typeface="Sacramento"/>
                  <a:cs typeface="Sacramento"/>
                  <a:sym typeface="Sacramento"/>
                </a:rPr>
                <a:t>First course</a:t>
              </a:r>
              <a:endParaRPr sz="2150">
                <a:solidFill>
                  <a:srgbClr val="80835F"/>
                </a:solidFill>
                <a:latin typeface="Sacramento"/>
                <a:ea typeface="Sacramento"/>
                <a:cs typeface="Sacramento"/>
                <a:sym typeface="Sacramento"/>
              </a:endParaRPr>
            </a:p>
          </p:txBody>
        </p:sp>
        <p:sp>
          <p:nvSpPr>
            <p:cNvPr id="59" name="Google Shape;59;p13"/>
            <p:cNvSpPr txBox="1"/>
            <p:nvPr/>
          </p:nvSpPr>
          <p:spPr>
            <a:xfrm>
              <a:off x="450000" y="3442287"/>
              <a:ext cx="2019900" cy="84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150">
                  <a:solidFill>
                    <a:srgbClr val="80835F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J u l i e n n e  w i t h  c h i c k e n </a:t>
              </a:r>
              <a:endParaRPr sz="1150">
                <a:solidFill>
                  <a:srgbClr val="80835F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150">
                  <a:solidFill>
                    <a:srgbClr val="80835F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 a l m o n  b a k e d</a:t>
              </a:r>
              <a:endParaRPr sz="1150">
                <a:solidFill>
                  <a:srgbClr val="80835F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150">
                  <a:solidFill>
                    <a:srgbClr val="80835F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D u c k  i n  b e r r y  s a u c e</a:t>
              </a:r>
              <a:endParaRPr sz="1150">
                <a:solidFill>
                  <a:srgbClr val="80835F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50">
                  <a:solidFill>
                    <a:srgbClr val="80835F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 t u f f e d  c h i c k e n</a:t>
              </a:r>
              <a:endParaRPr sz="1150">
                <a:solidFill>
                  <a:srgbClr val="80835F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60" name="Google Shape;60;p13"/>
          <p:cNvGrpSpPr/>
          <p:nvPr/>
        </p:nvGrpSpPr>
        <p:grpSpPr>
          <a:xfrm>
            <a:off x="450000" y="4578938"/>
            <a:ext cx="2019900" cy="1311612"/>
            <a:chOff x="450000" y="2971575"/>
            <a:chExt cx="2019900" cy="1311612"/>
          </a:xfrm>
        </p:grpSpPr>
        <p:sp>
          <p:nvSpPr>
            <p:cNvPr id="61" name="Google Shape;61;p13"/>
            <p:cNvSpPr txBox="1"/>
            <p:nvPr/>
          </p:nvSpPr>
          <p:spPr>
            <a:xfrm>
              <a:off x="450000" y="2971575"/>
              <a:ext cx="20199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50">
                  <a:solidFill>
                    <a:srgbClr val="80835F"/>
                  </a:solidFill>
                  <a:latin typeface="Sacramento"/>
                  <a:ea typeface="Sacramento"/>
                  <a:cs typeface="Sacramento"/>
                  <a:sym typeface="Sacramento"/>
                </a:rPr>
                <a:t>Second course</a:t>
              </a:r>
              <a:endParaRPr sz="2150">
                <a:solidFill>
                  <a:srgbClr val="80835F"/>
                </a:solidFill>
                <a:latin typeface="Sacramento"/>
                <a:ea typeface="Sacramento"/>
                <a:cs typeface="Sacramento"/>
                <a:sym typeface="Sacramento"/>
              </a:endParaRPr>
            </a:p>
          </p:txBody>
        </p:sp>
        <p:sp>
          <p:nvSpPr>
            <p:cNvPr id="62" name="Google Shape;62;p13"/>
            <p:cNvSpPr txBox="1"/>
            <p:nvPr/>
          </p:nvSpPr>
          <p:spPr>
            <a:xfrm>
              <a:off x="450000" y="3442287"/>
              <a:ext cx="2019900" cy="84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50">
                  <a:solidFill>
                    <a:srgbClr val="80835F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W a r m  s a l a d  w i t h  s e a f o o d</a:t>
              </a:r>
              <a:endParaRPr sz="1150">
                <a:solidFill>
                  <a:srgbClr val="80835F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50">
                  <a:solidFill>
                    <a:srgbClr val="80835F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C a n a p e  w i t h  c h e e s e</a:t>
              </a:r>
              <a:endParaRPr sz="1150">
                <a:solidFill>
                  <a:srgbClr val="80835F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50">
                  <a:solidFill>
                    <a:srgbClr val="80835F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D u c k  i n  b e r r y  s a u c e</a:t>
              </a:r>
              <a:endParaRPr sz="1150">
                <a:solidFill>
                  <a:srgbClr val="80835F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50">
                  <a:solidFill>
                    <a:srgbClr val="80835F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V e g e t a b l e  r o l l s</a:t>
              </a:r>
              <a:endParaRPr sz="1150">
                <a:solidFill>
                  <a:srgbClr val="80835F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63" name="Google Shape;63;p13"/>
          <p:cNvGrpSpPr/>
          <p:nvPr/>
        </p:nvGrpSpPr>
        <p:grpSpPr>
          <a:xfrm>
            <a:off x="450000" y="6186300"/>
            <a:ext cx="2019900" cy="1532712"/>
            <a:chOff x="450000" y="2971575"/>
            <a:chExt cx="2019900" cy="1532712"/>
          </a:xfrm>
        </p:grpSpPr>
        <p:sp>
          <p:nvSpPr>
            <p:cNvPr id="64" name="Google Shape;64;p13"/>
            <p:cNvSpPr txBox="1"/>
            <p:nvPr/>
          </p:nvSpPr>
          <p:spPr>
            <a:xfrm>
              <a:off x="450000" y="2971575"/>
              <a:ext cx="20199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2150">
                  <a:solidFill>
                    <a:srgbClr val="80835F"/>
                  </a:solidFill>
                  <a:latin typeface="Sacramento"/>
                  <a:ea typeface="Sacramento"/>
                  <a:cs typeface="Sacramento"/>
                  <a:sym typeface="Sacramento"/>
                </a:rPr>
                <a:t>Dessert</a:t>
              </a:r>
              <a:endParaRPr sz="2150">
                <a:solidFill>
                  <a:srgbClr val="80835F"/>
                </a:solidFill>
                <a:latin typeface="Sacramento"/>
                <a:ea typeface="Sacramento"/>
                <a:cs typeface="Sacramento"/>
                <a:sym typeface="Sacramento"/>
              </a:endParaRPr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450000" y="3442287"/>
              <a:ext cx="2019900" cy="10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50">
                  <a:solidFill>
                    <a:srgbClr val="80835F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H o m e  B a k e d  S h o r t c a k e s</a:t>
              </a:r>
              <a:endParaRPr sz="1150">
                <a:solidFill>
                  <a:srgbClr val="80835F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50">
                  <a:solidFill>
                    <a:srgbClr val="80835F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w i t h  w i l d  B e r r i e s</a:t>
              </a:r>
              <a:endParaRPr sz="1150">
                <a:solidFill>
                  <a:srgbClr val="80835F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50">
                  <a:solidFill>
                    <a:srgbClr val="80835F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W h i p p e d  C r e a m</a:t>
              </a:r>
              <a:endParaRPr sz="1150">
                <a:solidFill>
                  <a:srgbClr val="80835F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50">
                  <a:solidFill>
                    <a:srgbClr val="80835F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L e m o n  C u r d</a:t>
              </a:r>
              <a:endParaRPr sz="1150">
                <a:solidFill>
                  <a:srgbClr val="80835F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50">
                  <a:solidFill>
                    <a:srgbClr val="80835F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 e a s o n a l  F r u i t </a:t>
              </a:r>
              <a:endParaRPr sz="1150">
                <a:solidFill>
                  <a:srgbClr val="80835F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