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6400800" cx="4572000"/>
  <p:notesSz cx="6858000" cy="9144000"/>
  <p:embeddedFontLst>
    <p:embeddedFont>
      <p:font typeface="Sacramento"/>
      <p:regular r:id="rId6"/>
    </p:embeddedFont>
    <p:embeddedFont>
      <p:font typeface="EB Garamond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EBGaramond-boldItalic.fntdata"/><Relationship Id="rId9" Type="http://schemas.openxmlformats.org/officeDocument/2006/relationships/font" Target="fonts/EBGaramond-italic.fntdata"/><Relationship Id="rId5" Type="http://schemas.openxmlformats.org/officeDocument/2006/relationships/slide" Target="slides/slide1.xml"/><Relationship Id="rId6" Type="http://schemas.openxmlformats.org/officeDocument/2006/relationships/font" Target="fonts/Sacramento-regular.fntdata"/><Relationship Id="rId7" Type="http://schemas.openxmlformats.org/officeDocument/2006/relationships/font" Target="fonts/EBGaramond-regular.fntdata"/><Relationship Id="rId8" Type="http://schemas.openxmlformats.org/officeDocument/2006/relationships/font" Target="fonts/EBGaramon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04680" y="685800"/>
            <a:ext cx="2449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55854" y="926582"/>
            <a:ext cx="4260300" cy="25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55850" y="3526911"/>
            <a:ext cx="4260300" cy="9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55850" y="1376511"/>
            <a:ext cx="4260300" cy="244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55850" y="3922769"/>
            <a:ext cx="4260300" cy="16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55850" y="2676613"/>
            <a:ext cx="4260300" cy="10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5585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416200" y="1434191"/>
            <a:ext cx="1999800" cy="42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55850" y="691413"/>
            <a:ext cx="1404000" cy="94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55850" y="1729280"/>
            <a:ext cx="1404000" cy="39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45125" y="560187"/>
            <a:ext cx="3183900" cy="509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286000" y="-156"/>
            <a:ext cx="2286000" cy="6400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32750" y="1534618"/>
            <a:ext cx="2022600" cy="18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32750" y="3488271"/>
            <a:ext cx="2022600" cy="15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469750" y="901071"/>
            <a:ext cx="1918500" cy="459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55850" y="5264716"/>
            <a:ext cx="2999400" cy="7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55850" y="553809"/>
            <a:ext cx="42603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850" y="1434191"/>
            <a:ext cx="4260300" cy="4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36229" y="5803114"/>
            <a:ext cx="274200" cy="48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6135" y="326574"/>
            <a:ext cx="3410125" cy="3711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45690" y="2672165"/>
            <a:ext cx="2047260" cy="1440050"/>
            <a:chOff x="445690" y="2672165"/>
            <a:chExt cx="2047260" cy="1440050"/>
          </a:xfrm>
        </p:grpSpPr>
        <p:sp>
          <p:nvSpPr>
            <p:cNvPr id="56" name="Google Shape;56;p13"/>
            <p:cNvSpPr txBox="1"/>
            <p:nvPr/>
          </p:nvSpPr>
          <p:spPr>
            <a:xfrm>
              <a:off x="471550" y="2672165"/>
              <a:ext cx="2021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84855D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J E S S I E</a:t>
              </a:r>
              <a:endParaRPr sz="300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7" name="Google Shape;57;p13"/>
            <p:cNvSpPr txBox="1"/>
            <p:nvPr/>
          </p:nvSpPr>
          <p:spPr>
            <a:xfrm>
              <a:off x="445690" y="3650515"/>
              <a:ext cx="2021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3000">
                  <a:solidFill>
                    <a:srgbClr val="84855D"/>
                  </a:solidFill>
                  <a:latin typeface="EB Garamond"/>
                  <a:ea typeface="EB Garamond"/>
                  <a:cs typeface="EB Garamond"/>
                  <a:sym typeface="EB Garamond"/>
                </a:rPr>
                <a:t>T E D D I E</a:t>
              </a:r>
              <a:endParaRPr sz="300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endParaRPr>
            </a:p>
          </p:txBody>
        </p:sp>
        <p:sp>
          <p:nvSpPr>
            <p:cNvPr id="58" name="Google Shape;58;p13"/>
            <p:cNvSpPr txBox="1"/>
            <p:nvPr/>
          </p:nvSpPr>
          <p:spPr>
            <a:xfrm>
              <a:off x="471550" y="3135480"/>
              <a:ext cx="2021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800">
                  <a:solidFill>
                    <a:srgbClr val="84855D"/>
                  </a:solidFill>
                  <a:latin typeface="Sacramento"/>
                  <a:ea typeface="Sacramento"/>
                  <a:cs typeface="Sacramento"/>
                  <a:sym typeface="Sacramento"/>
                </a:rPr>
                <a:t>and</a:t>
              </a:r>
              <a:endParaRPr sz="2800">
                <a:solidFill>
                  <a:srgbClr val="84855D"/>
                </a:solidFill>
                <a:latin typeface="Sacramento"/>
                <a:ea typeface="Sacramento"/>
                <a:cs typeface="Sacramento"/>
                <a:sym typeface="Sacramento"/>
              </a:endParaRPr>
            </a:p>
          </p:txBody>
        </p:sp>
      </p:grpSp>
      <p:sp>
        <p:nvSpPr>
          <p:cNvPr id="59" name="Google Shape;59;p13"/>
          <p:cNvSpPr txBox="1"/>
          <p:nvPr/>
        </p:nvSpPr>
        <p:spPr>
          <a:xfrm>
            <a:off x="471550" y="4452930"/>
            <a:ext cx="3148800" cy="3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950">
                <a:solidFill>
                  <a:srgbClr val="84855D"/>
                </a:solidFill>
                <a:latin typeface="Sacramento"/>
                <a:ea typeface="Sacramento"/>
                <a:cs typeface="Sacramento"/>
                <a:sym typeface="Sacramento"/>
              </a:rPr>
              <a:t>invite you to join them at their wedding</a:t>
            </a:r>
            <a:endParaRPr sz="1950">
              <a:solidFill>
                <a:srgbClr val="84855D"/>
              </a:solidFill>
              <a:latin typeface="Sacramento"/>
              <a:ea typeface="Sacramento"/>
              <a:cs typeface="Sacramento"/>
              <a:sym typeface="Sacramento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45701" y="4861615"/>
            <a:ext cx="2291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rPr>
              <a:t>M A Y  2 5 | A T  2 : 0 0  P M</a:t>
            </a:r>
            <a:endParaRPr sz="1500">
              <a:solidFill>
                <a:srgbClr val="8485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445701" y="5255665"/>
            <a:ext cx="22911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5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rPr>
              <a:t>T H E   N E W  R E S I D E N C E </a:t>
            </a:r>
            <a:endParaRPr sz="1150">
              <a:solidFill>
                <a:srgbClr val="84855D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15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rPr>
              <a:t>3 5  R O S E  S T R E E T</a:t>
            </a:r>
            <a:endParaRPr sz="1150">
              <a:solidFill>
                <a:srgbClr val="8485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45701" y="5728215"/>
            <a:ext cx="2291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84855D"/>
                </a:solidFill>
                <a:latin typeface="EB Garamond"/>
                <a:ea typeface="EB Garamond"/>
                <a:cs typeface="EB Garamond"/>
                <a:sym typeface="EB Garamond"/>
              </a:rPr>
              <a:t>P l e a s e  R S V P  b y  2 0 . 0 5</a:t>
            </a:r>
            <a:endParaRPr sz="900">
              <a:solidFill>
                <a:srgbClr val="84855D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