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84">
          <p15:clr>
            <a:srgbClr val="747775"/>
          </p15:clr>
        </p15:guide>
        <p15:guide id="2" pos="454">
          <p15:clr>
            <a:srgbClr val="747775"/>
          </p15:clr>
        </p15:guide>
        <p15:guide id="3" pos="3231">
          <p15:clr>
            <a:srgbClr val="747775"/>
          </p15:clr>
        </p15:guide>
        <p15:guide id="4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84"/>
        <p:guide pos="454"/>
        <p:guide pos="3231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0784" y="445018"/>
            <a:ext cx="3599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5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rPr>
              <a:t>W E D D I N G</a:t>
            </a:r>
            <a:endParaRPr sz="2550">
              <a:solidFill>
                <a:srgbClr val="82826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5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rPr>
              <a:t>G U E S T  L I S T</a:t>
            </a:r>
            <a:endParaRPr sz="2550">
              <a:solidFill>
                <a:srgbClr val="82826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10782" y="1658575"/>
            <a:ext cx="772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rPr>
              <a:t>N A M E</a:t>
            </a:r>
            <a:endParaRPr sz="1100">
              <a:solidFill>
                <a:srgbClr val="82826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61474" y="1658575"/>
            <a:ext cx="878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rPr>
              <a:t>A D D R E S S</a:t>
            </a:r>
            <a:endParaRPr sz="1100">
              <a:solidFill>
                <a:srgbClr val="82826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96875" y="1658575"/>
            <a:ext cx="1383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rPr>
              <a:t>I N V I T E   S E N T</a:t>
            </a:r>
            <a:endParaRPr sz="1100">
              <a:solidFill>
                <a:srgbClr val="82826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747000" y="1658575"/>
            <a:ext cx="1383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rPr>
              <a:t>C O N F I R M E D</a:t>
            </a:r>
            <a:endParaRPr sz="1100">
              <a:solidFill>
                <a:srgbClr val="82826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722175" y="2022121"/>
            <a:ext cx="4411200" cy="8225050"/>
            <a:chOff x="722175" y="2022121"/>
            <a:chExt cx="4411200" cy="8225050"/>
          </a:xfrm>
        </p:grpSpPr>
        <p:cxnSp>
          <p:nvCxnSpPr>
            <p:cNvPr id="60" name="Google Shape;60;p13"/>
            <p:cNvCxnSpPr/>
            <p:nvPr/>
          </p:nvCxnSpPr>
          <p:spPr>
            <a:xfrm>
              <a:off x="722175" y="2022121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722175" y="2250595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722175" y="2479069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722175" y="2707542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722175" y="2936016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722175" y="3164489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722175" y="3392963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722175" y="3621437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722175" y="3849910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722175" y="4078384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722175" y="4306857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722175" y="4535331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722175" y="4763805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722175" y="4992278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22175" y="5220752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722175" y="5449225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722175" y="5677699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722175" y="5906173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722175" y="6134646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722175" y="6363120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722175" y="6591594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722175" y="6820067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722175" y="7048541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722175" y="7277014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722175" y="7505488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722175" y="7733962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722175" y="7962435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722175" y="8190909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722175" y="8419382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722175" y="8647856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722175" y="8876330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13"/>
            <p:cNvCxnSpPr/>
            <p:nvPr/>
          </p:nvCxnSpPr>
          <p:spPr>
            <a:xfrm>
              <a:off x="722175" y="9104803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13"/>
            <p:cNvCxnSpPr/>
            <p:nvPr/>
          </p:nvCxnSpPr>
          <p:spPr>
            <a:xfrm>
              <a:off x="722175" y="9333277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>
              <a:off x="722175" y="9561750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722175" y="9790224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13"/>
            <p:cNvCxnSpPr/>
            <p:nvPr/>
          </p:nvCxnSpPr>
          <p:spPr>
            <a:xfrm>
              <a:off x="722175" y="10018698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13"/>
            <p:cNvCxnSpPr/>
            <p:nvPr/>
          </p:nvCxnSpPr>
          <p:spPr>
            <a:xfrm>
              <a:off x="722175" y="10247171"/>
              <a:ext cx="4411200" cy="0"/>
            </a:xfrm>
            <a:prstGeom prst="straightConnector1">
              <a:avLst/>
            </a:prstGeom>
            <a:noFill/>
            <a:ln cap="flat" cmpd="sng" w="9525">
              <a:solidFill>
                <a:srgbClr val="E7E5D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7" name="Google Shape;97;p13"/>
          <p:cNvCxnSpPr/>
          <p:nvPr/>
        </p:nvCxnSpPr>
        <p:spPr>
          <a:xfrm>
            <a:off x="722175" y="10922496"/>
            <a:ext cx="4411200" cy="0"/>
          </a:xfrm>
          <a:prstGeom prst="straightConnector1">
            <a:avLst/>
          </a:prstGeom>
          <a:noFill/>
          <a:ln cap="flat" cmpd="sng" w="9525">
            <a:solidFill>
              <a:srgbClr val="E7E5DE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8" name="Google Shape;98;p13"/>
          <p:cNvGrpSpPr/>
          <p:nvPr/>
        </p:nvGrpSpPr>
        <p:grpSpPr>
          <a:xfrm>
            <a:off x="710782" y="2052850"/>
            <a:ext cx="4419218" cy="169200"/>
            <a:chOff x="710782" y="2052850"/>
            <a:chExt cx="4419218" cy="169200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Wade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1536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710782" y="2281162"/>
            <a:ext cx="4419218" cy="169200"/>
            <a:chOff x="710782" y="2052850"/>
            <a:chExt cx="4419218" cy="169200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Dave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 Goldenle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710782" y="2509473"/>
            <a:ext cx="4419218" cy="169200"/>
            <a:chOff x="710782" y="2052850"/>
            <a:chExt cx="4419218" cy="169200"/>
          </a:xfrm>
        </p:grpSpPr>
        <p:sp>
          <p:nvSpPr>
            <p:cNvPr id="109" name="Google Shape;10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Seth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2425 Hc 1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710782" y="2737785"/>
            <a:ext cx="4419218" cy="169200"/>
            <a:chOff x="710782" y="2052850"/>
            <a:chExt cx="4419218" cy="169200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Ivan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156 Michael Ct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18" name="Google Shape;118;p13"/>
          <p:cNvGrpSpPr/>
          <p:nvPr/>
        </p:nvGrpSpPr>
        <p:grpSpPr>
          <a:xfrm>
            <a:off x="710782" y="2966096"/>
            <a:ext cx="4419218" cy="169200"/>
            <a:chOff x="710782" y="2052850"/>
            <a:chExt cx="4419218" cy="169200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Riley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23" name="Google Shape;123;p13"/>
          <p:cNvGrpSpPr/>
          <p:nvPr/>
        </p:nvGrpSpPr>
        <p:grpSpPr>
          <a:xfrm>
            <a:off x="710782" y="3194408"/>
            <a:ext cx="4419218" cy="169200"/>
            <a:chOff x="710782" y="2052850"/>
            <a:chExt cx="4419218" cy="169200"/>
          </a:xfrm>
        </p:grpSpPr>
        <p:sp>
          <p:nvSpPr>
            <p:cNvPr id="124" name="Google Shape;12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Gilbert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710782" y="3422720"/>
            <a:ext cx="4419218" cy="169200"/>
            <a:chOff x="710782" y="2052850"/>
            <a:chExt cx="4419218" cy="169200"/>
          </a:xfrm>
        </p:grpSpPr>
        <p:sp>
          <p:nvSpPr>
            <p:cNvPr id="129" name="Google Shape;12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Ramon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0" name="Google Shape;13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1536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1" name="Google Shape;13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2" name="Google Shape;13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710782" y="3651031"/>
            <a:ext cx="4419218" cy="169200"/>
            <a:chOff x="710782" y="2052850"/>
            <a:chExt cx="4419218" cy="169200"/>
          </a:xfrm>
        </p:grpSpPr>
        <p:sp>
          <p:nvSpPr>
            <p:cNvPr id="134" name="Google Shape;13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Miles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5" name="Google Shape;13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 Goldenle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710782" y="3879343"/>
            <a:ext cx="4419218" cy="169200"/>
            <a:chOff x="710782" y="2052850"/>
            <a:chExt cx="4419218" cy="169200"/>
          </a:xfrm>
        </p:grpSpPr>
        <p:sp>
          <p:nvSpPr>
            <p:cNvPr id="139" name="Google Shape;13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Liam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2425 Hc 1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2" name="Google Shape;14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710782" y="4107655"/>
            <a:ext cx="4419218" cy="169200"/>
            <a:chOff x="710782" y="2052850"/>
            <a:chExt cx="4419218" cy="169200"/>
          </a:xfrm>
        </p:grpSpPr>
        <p:sp>
          <p:nvSpPr>
            <p:cNvPr id="144" name="Google Shape;14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Nathaniel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5" name="Google Shape;14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156 Michael Ct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6" name="Google Shape;14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47" name="Google Shape;14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710782" y="4335966"/>
            <a:ext cx="4419218" cy="169200"/>
            <a:chOff x="710782" y="2052850"/>
            <a:chExt cx="4419218" cy="169200"/>
          </a:xfrm>
        </p:grpSpPr>
        <p:sp>
          <p:nvSpPr>
            <p:cNvPr id="149" name="Google Shape;14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Ethan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1" name="Google Shape;15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710782" y="4564278"/>
            <a:ext cx="4419218" cy="169200"/>
            <a:chOff x="710782" y="2052850"/>
            <a:chExt cx="4419218" cy="169200"/>
          </a:xfrm>
        </p:grpSpPr>
        <p:sp>
          <p:nvSpPr>
            <p:cNvPr id="154" name="Google Shape;15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Lewis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710782" y="4792589"/>
            <a:ext cx="4419218" cy="169200"/>
            <a:chOff x="710782" y="2052850"/>
            <a:chExt cx="4419218" cy="169200"/>
          </a:xfrm>
        </p:grpSpPr>
        <p:sp>
          <p:nvSpPr>
            <p:cNvPr id="159" name="Google Shape;15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Milton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0" name="Google Shape;16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2" name="Google Shape;16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63" name="Google Shape;163;p13"/>
          <p:cNvGrpSpPr/>
          <p:nvPr/>
        </p:nvGrpSpPr>
        <p:grpSpPr>
          <a:xfrm>
            <a:off x="710782" y="5020901"/>
            <a:ext cx="4419218" cy="169200"/>
            <a:chOff x="710782" y="2052850"/>
            <a:chExt cx="4419218" cy="169200"/>
          </a:xfrm>
        </p:grpSpPr>
        <p:sp>
          <p:nvSpPr>
            <p:cNvPr id="164" name="Google Shape;16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Claude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68" name="Google Shape;168;p13"/>
          <p:cNvGrpSpPr/>
          <p:nvPr/>
        </p:nvGrpSpPr>
        <p:grpSpPr>
          <a:xfrm>
            <a:off x="710782" y="5249213"/>
            <a:ext cx="4419218" cy="169200"/>
            <a:chOff x="710782" y="2052850"/>
            <a:chExt cx="4419218" cy="169200"/>
          </a:xfrm>
        </p:grpSpPr>
        <p:sp>
          <p:nvSpPr>
            <p:cNvPr id="169" name="Google Shape;16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Joshua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0" name="Google Shape;17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1536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2" name="Google Shape;17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73" name="Google Shape;173;p13"/>
          <p:cNvGrpSpPr/>
          <p:nvPr/>
        </p:nvGrpSpPr>
        <p:grpSpPr>
          <a:xfrm>
            <a:off x="710782" y="5477524"/>
            <a:ext cx="4419218" cy="169200"/>
            <a:chOff x="710782" y="2052850"/>
            <a:chExt cx="4419218" cy="169200"/>
          </a:xfrm>
        </p:grpSpPr>
        <p:sp>
          <p:nvSpPr>
            <p:cNvPr id="174" name="Google Shape;17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Glen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 Goldenle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7" name="Google Shape;17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78" name="Google Shape;178;p13"/>
          <p:cNvGrpSpPr/>
          <p:nvPr/>
        </p:nvGrpSpPr>
        <p:grpSpPr>
          <a:xfrm>
            <a:off x="710782" y="5705836"/>
            <a:ext cx="4419218" cy="169200"/>
            <a:chOff x="710782" y="2052850"/>
            <a:chExt cx="4419218" cy="169200"/>
          </a:xfrm>
        </p:grpSpPr>
        <p:sp>
          <p:nvSpPr>
            <p:cNvPr id="179" name="Google Shape;17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Tracey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0" name="Google Shape;18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2425 Hc 1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1" name="Google Shape;18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83" name="Google Shape;183;p13"/>
          <p:cNvGrpSpPr/>
          <p:nvPr/>
        </p:nvGrpSpPr>
        <p:grpSpPr>
          <a:xfrm>
            <a:off x="710782" y="5934147"/>
            <a:ext cx="4419218" cy="169200"/>
            <a:chOff x="710782" y="2052850"/>
            <a:chExt cx="4419218" cy="169200"/>
          </a:xfrm>
        </p:grpSpPr>
        <p:sp>
          <p:nvSpPr>
            <p:cNvPr id="184" name="Google Shape;18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Beatrice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5" name="Google Shape;18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156 Michael Ct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87" name="Google Shape;18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88" name="Google Shape;188;p13"/>
          <p:cNvGrpSpPr/>
          <p:nvPr/>
        </p:nvGrpSpPr>
        <p:grpSpPr>
          <a:xfrm>
            <a:off x="710782" y="6162459"/>
            <a:ext cx="4419218" cy="169200"/>
            <a:chOff x="710782" y="2052850"/>
            <a:chExt cx="4419218" cy="169200"/>
          </a:xfrm>
        </p:grpSpPr>
        <p:sp>
          <p:nvSpPr>
            <p:cNvPr id="189" name="Google Shape;18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Alison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93" name="Google Shape;193;p13"/>
          <p:cNvGrpSpPr/>
          <p:nvPr/>
        </p:nvGrpSpPr>
        <p:grpSpPr>
          <a:xfrm>
            <a:off x="710782" y="6390771"/>
            <a:ext cx="4419218" cy="169200"/>
            <a:chOff x="710782" y="2052850"/>
            <a:chExt cx="4419218" cy="169200"/>
          </a:xfrm>
        </p:grpSpPr>
        <p:sp>
          <p:nvSpPr>
            <p:cNvPr id="194" name="Google Shape;19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Miranda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5" name="Google Shape;19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6" name="Google Shape;19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7" name="Google Shape;19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98" name="Google Shape;198;p13"/>
          <p:cNvGrpSpPr/>
          <p:nvPr/>
        </p:nvGrpSpPr>
        <p:grpSpPr>
          <a:xfrm>
            <a:off x="710782" y="6619082"/>
            <a:ext cx="4419218" cy="169200"/>
            <a:chOff x="710782" y="2052850"/>
            <a:chExt cx="4419218" cy="169200"/>
          </a:xfrm>
        </p:grpSpPr>
        <p:sp>
          <p:nvSpPr>
            <p:cNvPr id="199" name="Google Shape;19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Stephanie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0" name="Google Shape;20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1" name="Google Shape;20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2" name="Google Shape;20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3" name="Google Shape;203;p13"/>
          <p:cNvGrpSpPr/>
          <p:nvPr/>
        </p:nvGrpSpPr>
        <p:grpSpPr>
          <a:xfrm>
            <a:off x="710782" y="6847394"/>
            <a:ext cx="4419218" cy="169200"/>
            <a:chOff x="710782" y="2052850"/>
            <a:chExt cx="4419218" cy="169200"/>
          </a:xfrm>
        </p:grpSpPr>
        <p:sp>
          <p:nvSpPr>
            <p:cNvPr id="204" name="Google Shape;20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Leona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710782" y="7075706"/>
            <a:ext cx="4419218" cy="169200"/>
            <a:chOff x="710782" y="2052850"/>
            <a:chExt cx="4419218" cy="169200"/>
          </a:xfrm>
        </p:grpSpPr>
        <p:sp>
          <p:nvSpPr>
            <p:cNvPr id="209" name="Google Shape;20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Katrina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1536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1" name="Google Shape;21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2" name="Google Shape;21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13" name="Google Shape;213;p13"/>
          <p:cNvGrpSpPr/>
          <p:nvPr/>
        </p:nvGrpSpPr>
        <p:grpSpPr>
          <a:xfrm>
            <a:off x="710782" y="7304017"/>
            <a:ext cx="4419218" cy="169200"/>
            <a:chOff x="710782" y="2052850"/>
            <a:chExt cx="4419218" cy="169200"/>
          </a:xfrm>
        </p:grpSpPr>
        <p:sp>
          <p:nvSpPr>
            <p:cNvPr id="214" name="Google Shape;21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Mila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5" name="Google Shape;21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 Goldenle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6" name="Google Shape;21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17" name="Google Shape;21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18" name="Google Shape;218;p13"/>
          <p:cNvGrpSpPr/>
          <p:nvPr/>
        </p:nvGrpSpPr>
        <p:grpSpPr>
          <a:xfrm>
            <a:off x="710782" y="7532329"/>
            <a:ext cx="4419218" cy="169200"/>
            <a:chOff x="710782" y="2052850"/>
            <a:chExt cx="4419218" cy="169200"/>
          </a:xfrm>
        </p:grpSpPr>
        <p:sp>
          <p:nvSpPr>
            <p:cNvPr id="219" name="Google Shape;21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Teresa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2425 Hc 1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1" name="Google Shape;22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2" name="Google Shape;22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23" name="Google Shape;223;p13"/>
          <p:cNvGrpSpPr/>
          <p:nvPr/>
        </p:nvGrpSpPr>
        <p:grpSpPr>
          <a:xfrm>
            <a:off x="710782" y="7760640"/>
            <a:ext cx="4419218" cy="169200"/>
            <a:chOff x="710782" y="2052850"/>
            <a:chExt cx="4419218" cy="169200"/>
          </a:xfrm>
        </p:grpSpPr>
        <p:sp>
          <p:nvSpPr>
            <p:cNvPr id="224" name="Google Shape;22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Gabriela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156 Michael Ct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28" name="Google Shape;228;p13"/>
          <p:cNvGrpSpPr/>
          <p:nvPr/>
        </p:nvGrpSpPr>
        <p:grpSpPr>
          <a:xfrm>
            <a:off x="710782" y="7988952"/>
            <a:ext cx="4419218" cy="169200"/>
            <a:chOff x="710782" y="2052850"/>
            <a:chExt cx="4419218" cy="169200"/>
          </a:xfrm>
        </p:grpSpPr>
        <p:sp>
          <p:nvSpPr>
            <p:cNvPr id="229" name="Google Shape;22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Tracey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1" name="Google Shape;23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2" name="Google Shape;23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33" name="Google Shape;233;p13"/>
          <p:cNvGrpSpPr/>
          <p:nvPr/>
        </p:nvGrpSpPr>
        <p:grpSpPr>
          <a:xfrm>
            <a:off x="710782" y="8217264"/>
            <a:ext cx="4419218" cy="169200"/>
            <a:chOff x="710782" y="2052850"/>
            <a:chExt cx="4419218" cy="169200"/>
          </a:xfrm>
        </p:grpSpPr>
        <p:sp>
          <p:nvSpPr>
            <p:cNvPr id="234" name="Google Shape;23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Beatrice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6" name="Google Shape;23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38" name="Google Shape;238;p13"/>
          <p:cNvGrpSpPr/>
          <p:nvPr/>
        </p:nvGrpSpPr>
        <p:grpSpPr>
          <a:xfrm>
            <a:off x="710782" y="8445575"/>
            <a:ext cx="4419218" cy="169200"/>
            <a:chOff x="710782" y="2052850"/>
            <a:chExt cx="4419218" cy="169200"/>
          </a:xfrm>
        </p:grpSpPr>
        <p:sp>
          <p:nvSpPr>
            <p:cNvPr id="239" name="Google Shape;23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Alison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0" name="Google Shape;24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1" name="Google Shape;24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2" name="Google Shape;24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43" name="Google Shape;243;p13"/>
          <p:cNvGrpSpPr/>
          <p:nvPr/>
        </p:nvGrpSpPr>
        <p:grpSpPr>
          <a:xfrm>
            <a:off x="710782" y="8673887"/>
            <a:ext cx="4419218" cy="169200"/>
            <a:chOff x="710782" y="2052850"/>
            <a:chExt cx="4419218" cy="169200"/>
          </a:xfrm>
        </p:grpSpPr>
        <p:sp>
          <p:nvSpPr>
            <p:cNvPr id="244" name="Google Shape;24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Miranda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5" name="Google Shape;24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1536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6" name="Google Shape;24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7" name="Google Shape;24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48" name="Google Shape;248;p13"/>
          <p:cNvGrpSpPr/>
          <p:nvPr/>
        </p:nvGrpSpPr>
        <p:grpSpPr>
          <a:xfrm>
            <a:off x="710782" y="8902198"/>
            <a:ext cx="4419218" cy="169200"/>
            <a:chOff x="710782" y="2052850"/>
            <a:chExt cx="4419218" cy="169200"/>
          </a:xfrm>
        </p:grpSpPr>
        <p:sp>
          <p:nvSpPr>
            <p:cNvPr id="249" name="Google Shape;24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Stephanie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 Goldenle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53" name="Google Shape;253;p13"/>
          <p:cNvGrpSpPr/>
          <p:nvPr/>
        </p:nvGrpSpPr>
        <p:grpSpPr>
          <a:xfrm>
            <a:off x="710782" y="9130510"/>
            <a:ext cx="4419218" cy="169200"/>
            <a:chOff x="710782" y="2052850"/>
            <a:chExt cx="4419218" cy="169200"/>
          </a:xfrm>
        </p:grpSpPr>
        <p:sp>
          <p:nvSpPr>
            <p:cNvPr id="254" name="Google Shape;25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Leona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2425 Hc 1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58" name="Google Shape;258;p13"/>
          <p:cNvGrpSpPr/>
          <p:nvPr/>
        </p:nvGrpSpPr>
        <p:grpSpPr>
          <a:xfrm>
            <a:off x="710782" y="9358822"/>
            <a:ext cx="4419218" cy="169200"/>
            <a:chOff x="710782" y="2052850"/>
            <a:chExt cx="4419218" cy="169200"/>
          </a:xfrm>
        </p:grpSpPr>
        <p:sp>
          <p:nvSpPr>
            <p:cNvPr id="259" name="Google Shape;25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Katrina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0" name="Google Shape;26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156 Michael Ct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2" name="Google Shape;26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63" name="Google Shape;263;p13"/>
          <p:cNvGrpSpPr/>
          <p:nvPr/>
        </p:nvGrpSpPr>
        <p:grpSpPr>
          <a:xfrm>
            <a:off x="710782" y="9587133"/>
            <a:ext cx="4419218" cy="169200"/>
            <a:chOff x="710782" y="2052850"/>
            <a:chExt cx="4419218" cy="169200"/>
          </a:xfrm>
        </p:grpSpPr>
        <p:sp>
          <p:nvSpPr>
            <p:cNvPr id="264" name="Google Shape;26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Mila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5" name="Google Shape;26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4821 Ridge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6" name="Google Shape;26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7" name="Google Shape;26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68" name="Google Shape;268;p13"/>
          <p:cNvGrpSpPr/>
          <p:nvPr/>
        </p:nvGrpSpPr>
        <p:grpSpPr>
          <a:xfrm>
            <a:off x="710782" y="9815445"/>
            <a:ext cx="4419218" cy="169200"/>
            <a:chOff x="710782" y="2052850"/>
            <a:chExt cx="4419218" cy="169200"/>
          </a:xfrm>
        </p:grpSpPr>
        <p:sp>
          <p:nvSpPr>
            <p:cNvPr id="269" name="Google Shape;269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Teresa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0" name="Google Shape;270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1523 Stellar Dr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1" name="Google Shape;271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2" name="Google Shape;272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No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710782" y="10043757"/>
            <a:ext cx="4419218" cy="169200"/>
            <a:chOff x="710782" y="2052850"/>
            <a:chExt cx="4419218" cy="169200"/>
          </a:xfrm>
        </p:grpSpPr>
        <p:sp>
          <p:nvSpPr>
            <p:cNvPr id="274" name="Google Shape;274;p13"/>
            <p:cNvSpPr txBox="1"/>
            <p:nvPr/>
          </p:nvSpPr>
          <p:spPr>
            <a:xfrm>
              <a:off x="710782" y="2052850"/>
              <a:ext cx="772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Gabriela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5" name="Google Shape;275;p13"/>
            <p:cNvSpPr txBox="1"/>
            <p:nvPr/>
          </p:nvSpPr>
          <p:spPr>
            <a:xfrm>
              <a:off x="1561475" y="2052850"/>
              <a:ext cx="1022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2425 Hc 1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6" name="Google Shape;276;p13"/>
            <p:cNvSpPr txBox="1"/>
            <p:nvPr/>
          </p:nvSpPr>
          <p:spPr>
            <a:xfrm>
              <a:off x="3092275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77" name="Google Shape;277;p13"/>
            <p:cNvSpPr txBox="1"/>
            <p:nvPr/>
          </p:nvSpPr>
          <p:spPr>
            <a:xfrm>
              <a:off x="4442400" y="2052850"/>
              <a:ext cx="687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828268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Yes</a:t>
              </a:r>
              <a:endParaRPr sz="1100">
                <a:solidFill>
                  <a:srgbClr val="828268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9295" l="-3673" r="-3726" t="4311"/>
          <a:stretch/>
        </p:blipFill>
        <p:spPr>
          <a:xfrm>
            <a:off x="5605700" y="0"/>
            <a:ext cx="1577075" cy="1069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