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Roboto Medium"/>
      <p:regular r:id="rId11"/>
      <p:bold r:id="rId12"/>
      <p:italic r:id="rId13"/>
      <p:boldItalic r:id="rId14"/>
    </p:embeddedFont>
    <p:embeddedFont>
      <p:font typeface="EB Garamond Medium"/>
      <p:regular r:id="rId15"/>
      <p:bold r:id="rId16"/>
      <p:italic r:id="rId17"/>
      <p:boldItalic r:id="rId18"/>
    </p:embeddedFont>
    <p:embeddedFont>
      <p:font typeface="EB 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11" Type="http://schemas.openxmlformats.org/officeDocument/2006/relationships/font" Target="fonts/RobotoMedium-regular.fntdata"/><Relationship Id="rId22" Type="http://schemas.openxmlformats.org/officeDocument/2006/relationships/font" Target="fonts/EBGaramond-boldItalic.fntdata"/><Relationship Id="rId10" Type="http://schemas.openxmlformats.org/officeDocument/2006/relationships/font" Target="fonts/Roboto-boldItalic.fntdata"/><Relationship Id="rId21" Type="http://schemas.openxmlformats.org/officeDocument/2006/relationships/font" Target="fonts/EBGaramond-italic.fntdata"/><Relationship Id="rId13" Type="http://schemas.openxmlformats.org/officeDocument/2006/relationships/font" Target="fonts/RobotoMedium-italic.fntdata"/><Relationship Id="rId12" Type="http://schemas.openxmlformats.org/officeDocument/2006/relationships/font" Target="fonts/Roboto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15" Type="http://schemas.openxmlformats.org/officeDocument/2006/relationships/font" Target="fonts/EBGaramondMedium-regular.fntdata"/><Relationship Id="rId14" Type="http://schemas.openxmlformats.org/officeDocument/2006/relationships/font" Target="fonts/RobotoMedium-boldItalic.fntdata"/><Relationship Id="rId17" Type="http://schemas.openxmlformats.org/officeDocument/2006/relationships/font" Target="fonts/EBGaramondMedium-italic.fntdata"/><Relationship Id="rId16" Type="http://schemas.openxmlformats.org/officeDocument/2006/relationships/font" Target="fonts/EBGaramond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regular.fntdata"/><Relationship Id="rId6" Type="http://schemas.openxmlformats.org/officeDocument/2006/relationships/slide" Target="slides/slide1.xml"/><Relationship Id="rId18" Type="http://schemas.openxmlformats.org/officeDocument/2006/relationships/font" Target="fonts/EBGaramondMedium-boldItalic.fntdata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F4F7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4275" l="2188" r="3060" t="722"/>
            <a:stretch/>
          </p:blipFill>
          <p:spPr>
            <a:xfrm>
              <a:off x="0" y="0"/>
              <a:ext cx="7560000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1878600" y="1914690"/>
            <a:ext cx="3802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596384"/>
                </a:solidFill>
                <a:latin typeface="Roboto"/>
                <a:ea typeface="Roboto"/>
                <a:cs typeface="Roboto"/>
                <a:sym typeface="Roboto"/>
              </a:rPr>
              <a:t>PLACE NAME HERE</a:t>
            </a:r>
            <a:endParaRPr sz="1800">
              <a:solidFill>
                <a:srgbClr val="5963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1289550" y="4858167"/>
            <a:ext cx="5007921" cy="1539300"/>
            <a:chOff x="1289550" y="4978210"/>
            <a:chExt cx="5007921" cy="153930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2851260" y="4978210"/>
              <a:ext cx="1884500" cy="1539300"/>
              <a:chOff x="2869175" y="4766450"/>
              <a:chExt cx="1884500" cy="1539300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2980725" y="4766450"/>
                <a:ext cx="1661400" cy="153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0">
                    <a:solidFill>
                      <a:srgbClr val="596384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20</a:t>
                </a:r>
                <a:endParaRPr b="1" sz="10000">
                  <a:solidFill>
                    <a:srgbClr val="596384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61" name="Google Shape;61;p13"/>
              <p:cNvCxnSpPr/>
              <p:nvPr/>
            </p:nvCxnSpPr>
            <p:spPr>
              <a:xfrm>
                <a:off x="2869175" y="5314300"/>
                <a:ext cx="0" cy="571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5963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4753675" y="5314300"/>
                <a:ext cx="0" cy="571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5963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3" name="Google Shape;63;p13"/>
            <p:cNvGrpSpPr/>
            <p:nvPr/>
          </p:nvGrpSpPr>
          <p:grpSpPr>
            <a:xfrm>
              <a:off x="1289550" y="5467035"/>
              <a:ext cx="1422900" cy="641900"/>
              <a:chOff x="1289550" y="5255275"/>
              <a:chExt cx="1422900" cy="6419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1289550" y="5255275"/>
                <a:ext cx="14229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100">
                    <a:solidFill>
                      <a:srgbClr val="596384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SUNDAY</a:t>
                </a:r>
                <a:endParaRPr sz="2100">
                  <a:solidFill>
                    <a:srgbClr val="596384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1289550" y="5604675"/>
                <a:ext cx="14229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900">
                    <a:solidFill>
                      <a:srgbClr val="596384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10 AM</a:t>
                </a:r>
                <a:endParaRPr sz="1900">
                  <a:solidFill>
                    <a:srgbClr val="596384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4874571" y="5467035"/>
              <a:ext cx="1422900" cy="641900"/>
              <a:chOff x="1289550" y="5255275"/>
              <a:chExt cx="1422900" cy="6419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1289550" y="5255275"/>
                <a:ext cx="14229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100">
                    <a:solidFill>
                      <a:srgbClr val="596384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MARCH</a:t>
                </a:r>
                <a:endParaRPr sz="2100">
                  <a:solidFill>
                    <a:srgbClr val="596384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1289550" y="5604675"/>
                <a:ext cx="14229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900">
                    <a:solidFill>
                      <a:srgbClr val="596384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2025</a:t>
                </a:r>
                <a:endParaRPr sz="1900">
                  <a:solidFill>
                    <a:srgbClr val="596384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</p:grpSp>
      </p:grpSp>
      <p:sp>
        <p:nvSpPr>
          <p:cNvPr id="69" name="Google Shape;69;p13"/>
          <p:cNvSpPr txBox="1"/>
          <p:nvPr/>
        </p:nvSpPr>
        <p:spPr>
          <a:xfrm>
            <a:off x="1313075" y="6644672"/>
            <a:ext cx="493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596384"/>
                </a:solidFill>
                <a:latin typeface="EB Garamond"/>
                <a:ea typeface="EB Garamond"/>
                <a:cs typeface="EB Garamond"/>
                <a:sym typeface="EB Garamond"/>
              </a:rPr>
              <a:t>A DAY OF MUSIC, DRINKS &amp; </a:t>
            </a:r>
            <a:endParaRPr sz="2100">
              <a:solidFill>
                <a:srgbClr val="59638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596384"/>
                </a:solidFill>
                <a:latin typeface="EB Garamond"/>
                <a:ea typeface="EB Garamond"/>
                <a:cs typeface="EB Garamond"/>
                <a:sym typeface="EB Garamond"/>
              </a:rPr>
              <a:t>GIFTS AWAITS!</a:t>
            </a:r>
            <a:endParaRPr sz="2100">
              <a:solidFill>
                <a:srgbClr val="596384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763125" y="7910223"/>
            <a:ext cx="403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596384"/>
                </a:solidFill>
                <a:latin typeface="Roboto Medium"/>
                <a:ea typeface="Roboto Medium"/>
                <a:cs typeface="Roboto Medium"/>
                <a:sym typeface="Roboto Medium"/>
              </a:rPr>
              <a:t>123 MANSFIELD AVE, LOS ANGELES</a:t>
            </a:r>
            <a:endParaRPr sz="1800">
              <a:solidFill>
                <a:srgbClr val="59638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3154950" y="7568142"/>
            <a:ext cx="1250100" cy="0"/>
          </a:xfrm>
          <a:prstGeom prst="straightConnector1">
            <a:avLst/>
          </a:prstGeom>
          <a:noFill/>
          <a:ln cap="flat" cmpd="sng" w="19050">
            <a:solidFill>
              <a:srgbClr val="59638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" name="Google Shape;72;p13"/>
          <p:cNvGrpSpPr/>
          <p:nvPr/>
        </p:nvGrpSpPr>
        <p:grpSpPr>
          <a:xfrm>
            <a:off x="924150" y="2667694"/>
            <a:ext cx="5711700" cy="2324268"/>
            <a:chOff x="924150" y="2682635"/>
            <a:chExt cx="5711700" cy="2324268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924150" y="3637103"/>
              <a:ext cx="5711700" cy="13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900">
                  <a:solidFill>
                    <a:srgbClr val="596384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MARKET</a:t>
              </a:r>
              <a:endParaRPr sz="8900">
                <a:solidFill>
                  <a:srgbClr val="596384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74" name="Google Shape;74;p13"/>
            <p:cNvGrpSpPr/>
            <p:nvPr/>
          </p:nvGrpSpPr>
          <p:grpSpPr>
            <a:xfrm>
              <a:off x="2247248" y="2682635"/>
              <a:ext cx="3065504" cy="1719775"/>
              <a:chOff x="2222850" y="3132425"/>
              <a:chExt cx="3065504" cy="1719775"/>
            </a:xfrm>
          </p:grpSpPr>
          <p:pic>
            <p:nvPicPr>
              <p:cNvPr id="75" name="Google Shape;75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478903" y="3631300"/>
                <a:ext cx="809451" cy="1220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Google Shape;76;p13"/>
              <p:cNvSpPr/>
              <p:nvPr/>
            </p:nvSpPr>
            <p:spPr>
              <a:xfrm>
                <a:off x="2222850" y="3132425"/>
                <a:ext cx="2581249" cy="12209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rgbClr val="596384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rgbClr val="596384"/>
                    </a:solidFill>
                    <a:latin typeface="Great Vibes"/>
                  </a:rPr>
                  <a:t>Sprin</a:t>
                </a:r>
              </a:p>
            </p:txBody>
          </p:sp>
        </p:grpSp>
      </p:grpSp>
      <p:grpSp>
        <p:nvGrpSpPr>
          <p:cNvPr id="77" name="Google Shape;77;p13"/>
          <p:cNvGrpSpPr/>
          <p:nvPr/>
        </p:nvGrpSpPr>
        <p:grpSpPr>
          <a:xfrm>
            <a:off x="2508950" y="8538585"/>
            <a:ext cx="2542200" cy="467325"/>
            <a:chOff x="2508950" y="8462385"/>
            <a:chExt cx="2542200" cy="467325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2508950" y="8462385"/>
              <a:ext cx="2542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96384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SEE YOU SOON</a:t>
              </a:r>
              <a:endParaRPr sz="1800">
                <a:solidFill>
                  <a:srgbClr val="596384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pic>
          <p:nvPicPr>
            <p:cNvPr id="79" name="Google Shape;7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31375" y="8816810"/>
              <a:ext cx="1697250" cy="112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