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ebas Neue"/>
      <p:regular r:id="rId7"/>
    </p:embeddedFont>
    <p:embeddedFont>
      <p:font typeface="Roboto Mon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295">
          <p15:clr>
            <a:srgbClr val="9AA0A6"/>
          </p15:clr>
        </p15:guide>
        <p15:guide id="4" pos="446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295"/>
        <p:guide pos="446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Mono-boldItalic.fntdata"/><Relationship Id="rId10" Type="http://schemas.openxmlformats.org/officeDocument/2006/relationships/font" Target="fonts/RobotoMono-italic.fntdata"/><Relationship Id="rId9" Type="http://schemas.openxmlformats.org/officeDocument/2006/relationships/font" Target="fonts/RobotoMon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ebasNeue-regular.fntdata"/><Relationship Id="rId8" Type="http://schemas.openxmlformats.org/officeDocument/2006/relationships/font" Target="fonts/RobotoMon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2" y="1"/>
            <a:ext cx="7554357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79304" y="100912"/>
            <a:ext cx="6989700" cy="18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South Dakota</a:t>
            </a:r>
            <a:endParaRPr sz="11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469040" y="1851295"/>
            <a:ext cx="6622150" cy="131655"/>
            <a:chOff x="494700" y="1851150"/>
            <a:chExt cx="6523000" cy="131642"/>
          </a:xfrm>
        </p:grpSpPr>
        <p:grpSp>
          <p:nvGrpSpPr>
            <p:cNvPr id="57" name="Google Shape;57;p13"/>
            <p:cNvGrpSpPr/>
            <p:nvPr/>
          </p:nvGrpSpPr>
          <p:grpSpPr>
            <a:xfrm>
              <a:off x="494700" y="1851150"/>
              <a:ext cx="1185000" cy="131642"/>
              <a:chOff x="494700" y="1851150"/>
              <a:chExt cx="1185000" cy="131642"/>
            </a:xfrm>
          </p:grpSpPr>
          <p:cxnSp>
            <p:nvCxnSpPr>
              <p:cNvPr id="58" name="Google Shape;58;p13"/>
              <p:cNvCxnSpPr/>
              <p:nvPr/>
            </p:nvCxnSpPr>
            <p:spPr>
              <a:xfrm>
                <a:off x="494700" y="1851150"/>
                <a:ext cx="1185000" cy="0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9" name="Google Shape;59;p13"/>
              <p:cNvCxnSpPr/>
              <p:nvPr/>
            </p:nvCxnSpPr>
            <p:spPr>
              <a:xfrm>
                <a:off x="494700" y="1982792"/>
                <a:ext cx="1185000" cy="0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0" name="Google Shape;60;p13"/>
            <p:cNvGrpSpPr/>
            <p:nvPr/>
          </p:nvGrpSpPr>
          <p:grpSpPr>
            <a:xfrm>
              <a:off x="5832700" y="1851150"/>
              <a:ext cx="1185000" cy="131642"/>
              <a:chOff x="494700" y="1851150"/>
              <a:chExt cx="1185000" cy="131642"/>
            </a:xfrm>
          </p:grpSpPr>
          <p:cxnSp>
            <p:nvCxnSpPr>
              <p:cNvPr id="61" name="Google Shape;61;p13"/>
              <p:cNvCxnSpPr/>
              <p:nvPr/>
            </p:nvCxnSpPr>
            <p:spPr>
              <a:xfrm>
                <a:off x="494700" y="1851150"/>
                <a:ext cx="1185000" cy="0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2" name="Google Shape;62;p13"/>
              <p:cNvCxnSpPr/>
              <p:nvPr/>
            </p:nvCxnSpPr>
            <p:spPr>
              <a:xfrm>
                <a:off x="494700" y="1982792"/>
                <a:ext cx="1185000" cy="0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63" name="Google Shape;63;p13"/>
          <p:cNvSpPr txBox="1"/>
          <p:nvPr/>
        </p:nvSpPr>
        <p:spPr>
          <a:xfrm>
            <a:off x="1545900" y="1693446"/>
            <a:ext cx="446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FF9E9E"/>
                </a:solidFill>
                <a:latin typeface="Roboto Mono"/>
                <a:ea typeface="Roboto Mono"/>
                <a:cs typeface="Roboto Mono"/>
                <a:sym typeface="Roboto Mono"/>
              </a:rPr>
              <a:t>Travel bucket list</a:t>
            </a:r>
            <a:endParaRPr sz="2800">
              <a:solidFill>
                <a:srgbClr val="FF9E9E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754050" y="2470925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Mount Rushmore Memorial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754050" y="3088319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Crazy Horse Memorial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754050" y="3705713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Mitchell Corn Palace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54050" y="4323106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Black Hills National Forest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754050" y="4940500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Badlands National Park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754050" y="5557894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Mammoth Site of Hot Springs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54050" y="6175288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Wind Cave National Park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754050" y="6792681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National Music Museum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754050" y="7410075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Sioux Falls Park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754050" y="8027469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Spearfish Canyon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54050" y="8644863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Deadwood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754050" y="9262256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South Dakota Air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76" name="Google Shape;76;p13"/>
          <p:cNvGrpSpPr/>
          <p:nvPr/>
        </p:nvGrpSpPr>
        <p:grpSpPr>
          <a:xfrm>
            <a:off x="469025" y="2582075"/>
            <a:ext cx="147000" cy="7555729"/>
            <a:chOff x="469025" y="2582075"/>
            <a:chExt cx="147000" cy="7555729"/>
          </a:xfrm>
        </p:grpSpPr>
        <p:sp>
          <p:nvSpPr>
            <p:cNvPr id="77" name="Google Shape;77;p13"/>
            <p:cNvSpPr/>
            <p:nvPr/>
          </p:nvSpPr>
          <p:spPr>
            <a:xfrm rot="2700000">
              <a:off x="490553" y="2603603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 rot="2700000">
              <a:off x="490553" y="3237953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 rot="2700000">
              <a:off x="490553" y="3844378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 rot="2700000">
              <a:off x="490553" y="4450803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 rot="2700000">
              <a:off x="490553" y="5085153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 rot="2700000">
              <a:off x="490553" y="5719503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 rot="2700000">
              <a:off x="490553" y="6298003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 rot="2700000">
              <a:off x="490553" y="6932353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 rot="2700000">
              <a:off x="490553" y="7546753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 rot="2700000">
              <a:off x="490553" y="8161153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 rot="2700000">
              <a:off x="490553" y="8775553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 rot="2700000">
              <a:off x="490553" y="9389953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 rot="2700000">
              <a:off x="490553" y="10012332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0" name="Google Shape;90;p13"/>
          <p:cNvSpPr txBox="1"/>
          <p:nvPr/>
        </p:nvSpPr>
        <p:spPr>
          <a:xfrm>
            <a:off x="754050" y="9879650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Space Museum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301167" y="2470925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Sylvan Lake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301167" y="3088319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Jewel Cave Monument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301167" y="3705713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Good Earth State Park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301167" y="4323106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Ingalls Homestead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301167" y="4940500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South Dakota Air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301167" y="5557894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Children’s Museum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301167" y="6175288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Old Courthouse Museum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301167" y="6792681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Bear Butte State Park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301167" y="7410075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Badlands National Park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4301167" y="8027469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Custer State Park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301167" y="8644863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Crazy Horse Memorial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4301167" y="9262256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Sertoma Butterfly House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103" name="Google Shape;103;p13"/>
          <p:cNvGrpSpPr/>
          <p:nvPr/>
        </p:nvGrpSpPr>
        <p:grpSpPr>
          <a:xfrm>
            <a:off x="4016142" y="2582075"/>
            <a:ext cx="147000" cy="7555729"/>
            <a:chOff x="469025" y="2582075"/>
            <a:chExt cx="147000" cy="7555729"/>
          </a:xfrm>
        </p:grpSpPr>
        <p:sp>
          <p:nvSpPr>
            <p:cNvPr id="104" name="Google Shape;104;p13"/>
            <p:cNvSpPr/>
            <p:nvPr/>
          </p:nvSpPr>
          <p:spPr>
            <a:xfrm rot="2700000">
              <a:off x="490553" y="2603603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 rot="2700000">
              <a:off x="490553" y="3237953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 rot="2700000">
              <a:off x="490553" y="3844378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 rot="2700000">
              <a:off x="490553" y="4450803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 rot="2700000">
              <a:off x="490553" y="5085153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 rot="2700000">
              <a:off x="490553" y="5719503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 rot="2700000">
              <a:off x="490553" y="6298003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 rot="2700000">
              <a:off x="490553" y="6932353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 rot="2700000">
              <a:off x="490553" y="7546753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 rot="2700000">
              <a:off x="490553" y="8161153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 rot="2700000">
              <a:off x="490553" y="8775553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 rot="2700000">
              <a:off x="490553" y="9389953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 rot="2700000">
              <a:off x="490553" y="10012332"/>
              <a:ext cx="103945" cy="10394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7" name="Google Shape;117;p13"/>
          <p:cNvSpPr txBox="1"/>
          <p:nvPr/>
        </p:nvSpPr>
        <p:spPr>
          <a:xfrm>
            <a:off x="4301167" y="9879650"/>
            <a:ext cx="3107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Old Courthouse Museum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